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02691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577370"/>
              </p:ext>
            </p:extLst>
          </p:nvPr>
        </p:nvGraphicFramePr>
        <p:xfrm>
          <a:off x="5029439" y="6323105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Ветер северо-западный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2216" y="22352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42703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21010</TotalTime>
  <Words>580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4059</cp:revision>
  <cp:lastPrinted>2021-10-14T11:15:53Z</cp:lastPrinted>
  <dcterms:created xsi:type="dcterms:W3CDTF">2018-03-27T06:03:00Z</dcterms:created>
  <dcterms:modified xsi:type="dcterms:W3CDTF">2026-02-28T06:20:47Z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