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76955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10311271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согласно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Ветер северо-западный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30-32°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342" y="204939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947814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5524380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26736</TotalTime>
  <Words>668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4543</cp:revision>
  <cp:lastPrinted>2026-02-26T05:59:30Z</cp:lastPrinted>
  <dcterms:created xsi:type="dcterms:W3CDTF">2018-03-27T06:03:00Z</dcterms:created>
  <dcterms:modified xsi:type="dcterms:W3CDTF">2026-02-28T06:23:05Z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