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01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28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01 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Временами туман, гололед. Ветер 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-11-13,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-3-5°С.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туман, гололед. Ветер северо-восточный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-5-7°С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81396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марта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02 марта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28575</TotalTime>
  <Words>787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6934</cp:revision>
  <cp:lastPrinted>2021-07-01T09:11:30Z</cp:lastPrinted>
  <dcterms:created xsi:type="dcterms:W3CDTF">2018-03-27T06:03:00Z</dcterms:created>
  <dcterms:modified xsi:type="dcterms:W3CDTF">2026-02-28T06:45:55Z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