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2492078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1210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ночью 2-7, днем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  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южный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юго-западный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200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целом по городу ожидается повышенный уровень загрязнения воздуха.</a:t>
            </a:r>
          </a:p>
          <a:p>
            <a:pPr indent="182563" algn="just"/>
            <a:r>
              <a:rPr lang="kk-KZ" sz="1200" dirty="0" smtClean="0"/>
              <a:t>рқасын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20617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8027</cp:revision>
  <cp:lastPrinted>2021-07-01T03:56:27Z</cp:lastPrinted>
  <dcterms:created xsi:type="dcterms:W3CDTF">2018-03-27T06:03:00Z</dcterms:created>
  <dcterms:modified xsi:type="dcterms:W3CDTF">2026-02-28T08:11:23Z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