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009381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365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марта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юго-восточный ночью 2-7, днем 5-10 м/с. Температура воздуха ночью 30-32, днем 14-16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поземок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южный, 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5-10 м/с. Температура воздуха ночью 20-22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i="1"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964535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26961</TotalTime>
  <Words>604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4160</cp:revision>
  <cp:lastPrinted>2021-07-01T03:56:27Z</cp:lastPrinted>
  <dcterms:created xsi:type="dcterms:W3CDTF">2018-03-27T06:03:00Z</dcterms:created>
  <dcterms:modified xsi:type="dcterms:W3CDTF">2026-02-28T06:14:31Z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