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52822036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ақпанға  </a:t>
            </a: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033583814"/>
              </p:ext>
            </p:extLst>
          </p:nvPr>
        </p:nvGraphicFramePr>
        <p:xfrm>
          <a:off x="5013732" y="4257917"/>
          <a:ext cx="4691064" cy="177778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01 ақпанға </a:t>
            </a:r>
            <a:r>
              <a:rPr lang="kk-KZ" altLang="ru-RU" sz="1200" b="1" dirty="0" smtClean="0">
                <a:latin typeface="Times New Roman" pitchFamily="18" charset="0"/>
                <a:cs typeface="Times New Roman" pitchFamily="18" charset="0"/>
              </a:rPr>
              <a:t>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   Көшпелі </a:t>
            </a:r>
            <a:r>
              <a:rPr lang="kk-KZ" sz="1100" dirty="0" smtClean="0">
                <a:latin typeface="Times New Roman" pitchFamily="18" charset="0"/>
                <a:cs typeface="Times New Roman" pitchFamily="18" charset="0"/>
              </a:rPr>
              <a:t>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Кей уақыттарда тұман болады. 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7-12 </a:t>
            </a:r>
            <a:r>
              <a:rPr lang="kk-KZ" sz="1100" dirty="0" smtClean="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түнде  3-5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 күндіз 7-9 гадус жылы болады.</a:t>
            </a:r>
          </a:p>
          <a:p>
            <a:pPr algn="just"/>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 02 наурызға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        2026 </a:t>
            </a:r>
            <a:r>
              <a:rPr lang="kk-KZ" altLang="ru-RU" sz="1200" b="1" dirty="0" smtClean="0">
                <a:latin typeface="Times New Roman" pitchFamily="18" charset="0"/>
                <a:cs typeface="Times New Roman" pitchFamily="18" charset="0"/>
              </a:rPr>
              <a:t>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01 наурыздан </a:t>
            </a:r>
            <a:r>
              <a:rPr lang="kk-KZ"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02 наурызға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133943"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./Қабыл </a:t>
            </a:r>
            <a:r>
              <a:rPr lang="ru-RU" sz="1200" b="1" i="1" dirty="0" smtClean="0">
                <a:latin typeface="Times New Roman" panose="02020603050405020304" pitchFamily="18" charset="0"/>
                <a:cs typeface="Times New Roman" panose="02020603050405020304" pitchFamily="18" charset="0"/>
              </a:rPr>
              <a:t>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14260</TotalTime>
  <Words>554</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4061</cp:revision>
  <cp:lastPrinted>2021-07-01T03:56:27Z</cp:lastPrinted>
  <dcterms:created xsi:type="dcterms:W3CDTF">2018-03-27T06:03:00Z</dcterms:created>
  <dcterms:modified xsi:type="dcterms:W3CDTF">2026-02-28T07:43:26Z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