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71" d="100"/>
          <a:sy n="71" d="100"/>
        </p:scale>
        <p:origin x="78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3482910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28 февраля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28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февраля до 08 ч. 01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юго-восточный ночью 2-7, днем 7-12 м/с. Температура воздуха ночью -30-32°С, днем -12-14°С.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01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02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юго-западный 5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-22-24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ночью </a:t>
            </a:r>
            <a:r>
              <a:rPr lang="ru-RU" altLang="en-US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71447729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KZ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74</cp:revision>
  <dcterms:modified xsi:type="dcterms:W3CDTF">2026-02-28T08:03:50Z</dcterms:modified>
</cp:coreProperties>
</file>