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919369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66629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Временами туман. Ветер северо-восточный 7-12 м/с. Температура воздуха ночью 2-4 мороза, днем              10-12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./Қабыл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14359</TotalTime>
  <Words>619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3969</cp:revision>
  <cp:lastPrinted>2021-07-01T03:56:27Z</cp:lastPrinted>
  <dcterms:created xsi:type="dcterms:W3CDTF">2018-03-27T06:03:00Z</dcterms:created>
  <dcterms:modified xsi:type="dcterms:W3CDTF">2026-02-28T07:33:10Z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