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16864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юго-восточный, южный 2-7 м/с. Температура воздуха ночью 26-28, днем 13-15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Ветер юго-восточный 7-12 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50292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25588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5125</cp:revision>
  <cp:lastPrinted>2021-07-01T03:56:27Z</cp:lastPrinted>
  <dcterms:created xsi:type="dcterms:W3CDTF">2018-03-27T06:03:00Z</dcterms:created>
  <dcterms:modified xsi:type="dcterms:W3CDTF">2026-02-28T07:48:51Z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