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256051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19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февраля 2026 г. по 20 ч. 01 марта 2026 г.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снег. Ветер юго-восточный 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марта 2026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Ветер юго-западный 7-12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 мороза.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406891"/>
              </p:ext>
            </p:extLst>
          </p:nvPr>
        </p:nvGraphicFramePr>
        <p:xfrm>
          <a:off x="5028643" y="4409478"/>
          <a:ext cx="4691064" cy="20257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,102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03193" y="2378470"/>
            <a:ext cx="4676885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марта, ночью 02 марта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А. Шибаршина/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33830</TotalTime>
  <Words>597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5496</cp:revision>
  <cp:lastPrinted>2025-12-12T07:56:19Z</cp:lastPrinted>
  <dcterms:created xsi:type="dcterms:W3CDTF">2018-03-27T06:03:00Z</dcterms:created>
  <dcterms:modified xsi:type="dcterms:W3CDTF">2026-02-28T07:55:02Z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