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987087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0520"/>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01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28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01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Ашық, жауын-шашынсыз. Оңтүстік-шығыстан, оңтүстіктен жел соғады,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күндіз 13-15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ақпанға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8422232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27832</TotalTime>
  <Words>545</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5147</cp:revision>
  <cp:lastPrinted>2021-07-01T07:38:07Z</cp:lastPrinted>
  <dcterms:created xsi:type="dcterms:W3CDTF">2018-03-27T06:03:00Z</dcterms:created>
  <dcterms:modified xsi:type="dcterms:W3CDTF">2026-02-28T07:54:31Z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