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40819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шашынсыз. Оңтүстік-шығыстан жел соғады, түнде күші 2-7, күндіз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30-32, күндіз 14-16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Оңтүстіктен, оңтүстік-батыстан жел соғады, күші 5-10 м/с.  Ауа температурасы түнде 20-22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54329684"/>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21284</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2021-07-01T07:38:07Z</cp:lastPrinted>
  <dcterms:created xsi:type="dcterms:W3CDTF">2018-03-27T06:03:00Z</dcterms:created>
  <dcterms:modified xsi:type="dcterms:W3CDTF">2026-02-28T06:13:57Z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