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7" d="100"/>
          <a:sy n="77" d="100"/>
        </p:scale>
        <p:origin x="90" y="7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80112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6572600"/>
              </p:ext>
            </p:extLst>
          </p:nvPr>
        </p:nvGraphicFramePr>
        <p:xfrm>
          <a:off x="5072359" y="4391804"/>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1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28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1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түнде және таңертең </a:t>
            </a:r>
            <a:r>
              <a:rPr lang="kk-KZ" sz="1100" dirty="0" smtClean="0">
                <a:solidFill>
                  <a:srgbClr val="000000"/>
                </a:solidFill>
                <a:latin typeface="Times New Roman" panose="02020603050405020304" pitchFamily="18" charset="0"/>
                <a:cs typeface="Times New Roman" panose="02020603050405020304" pitchFamily="18" charset="0"/>
                <a:sym typeface="+mn-ea"/>
              </a:rPr>
              <a:t>қар, кей уақыттарда қатты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1-3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 наурыз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2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(жаңбыр</a:t>
            </a:r>
            <a:r>
              <a:rPr lang="kk-KZ" sz="1100" dirty="0">
                <a:solidFill>
                  <a:srgbClr val="000000"/>
                </a:solidFill>
                <a:latin typeface="Times New Roman" panose="02020603050405020304" pitchFamily="18" charset="0"/>
                <a:cs typeface="Times New Roman" panose="02020603050405020304" pitchFamily="18" charset="0"/>
                <a:sym typeface="+mn-ea"/>
              </a:rPr>
              <a:t>, қар</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31383</TotalTime>
  <Words>583</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4177</cp:revision>
  <cp:lastPrinted>2021-07-01T07:38:07Z</cp:lastPrinted>
  <dcterms:created xsi:type="dcterms:W3CDTF">2018-03-27T06:03:00Z</dcterms:created>
  <dcterms:modified xsi:type="dcterms:W3CDTF">2026-02-28T07:29:28Z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