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10" y="84"/>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59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28 </a:t>
                      </a:r>
                      <a:r>
                        <a:rPr lang="kk-KZ" altLang="ru-RU" sz="1200" b="1" i="1" u="none" dirty="0">
                          <a:solidFill>
                            <a:schemeClr val="tx2"/>
                          </a:solidFill>
                          <a:latin typeface="Times New Roman" pitchFamily="18" charset="0"/>
                          <a:cs typeface="Times New Roman" pitchFamily="18" charset="0"/>
                        </a:rPr>
                        <a:t>ақпан</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itchFamily="18" charset="0"/>
                <a:cs typeface="Times New Roman" pitchFamily="18" charset="0"/>
              </a:rPr>
              <a:t>28 </a:t>
            </a:r>
            <a:r>
              <a:rPr lang="kk-KZ" altLang="ru-RU" sz="1200" b="1" dirty="0">
                <a:solidFill>
                  <a:srgbClr val="000000"/>
                </a:solidFill>
                <a:latin typeface="Times New Roman" pitchFamily="18" charset="0"/>
                <a:cs typeface="Times New Roman" pitchFamily="18" charset="0"/>
              </a:rPr>
              <a:t>ақпанға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130054378"/>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12</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0,02</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12</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0,03</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1210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0,2</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62</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0,3</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93</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0,23</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5</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0,6</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752528" cy="1600438"/>
          </a:xfrm>
          <a:prstGeom prst="rect">
            <a:avLst/>
          </a:prstGeom>
          <a:ln w="12700">
            <a:solidFill>
              <a:schemeClr val="accent1"/>
            </a:solidFill>
          </a:ln>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2026 </a:t>
            </a:r>
            <a:r>
              <a:rPr lang="ru-RU" altLang="ru-RU" sz="1050" b="1" dirty="0" err="1" smtClean="0">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01 </a:t>
            </a:r>
            <a:r>
              <a:rPr lang="ru-RU" altLang="ru-RU" sz="1050" b="1" dirty="0" err="1" smtClean="0">
                <a:solidFill>
                  <a:srgbClr val="000000"/>
                </a:solidFill>
                <a:latin typeface="Times New Roman" pitchFamily="18" charset="0"/>
                <a:cs typeface="Times New Roman" pitchFamily="18" charset="0"/>
              </a:rPr>
              <a:t>наурызға</a:t>
            </a:r>
            <a:r>
              <a:rPr lang="kk-KZ" altLang="ru-RU" sz="1050" b="1" dirty="0" smtClean="0">
                <a:solidFill>
                  <a:srgbClr val="000000"/>
                </a:solidFill>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ауа-райы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2026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28 </a:t>
            </a:r>
            <a:r>
              <a:rPr lang="kk-KZ" altLang="ru-RU" sz="1050" b="1" dirty="0">
                <a:solidFill>
                  <a:srgbClr val="000000"/>
                </a:solidFill>
                <a:latin typeface="Times New Roman" pitchFamily="18" charset="0"/>
                <a:cs typeface="Times New Roman" pitchFamily="18" charset="0"/>
              </a:rPr>
              <a:t>ақпанға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01 </a:t>
            </a:r>
            <a:r>
              <a:rPr lang="ru-RU" altLang="ru-RU" sz="1050" b="1" dirty="0" err="1" smtClean="0">
                <a:solidFill>
                  <a:srgbClr val="000000"/>
                </a:solidFill>
                <a:latin typeface="Times New Roman" pitchFamily="18" charset="0"/>
                <a:cs typeface="Times New Roman" pitchFamily="18" charset="0"/>
              </a:rPr>
              <a:t>наурызға</a:t>
            </a:r>
            <a:r>
              <a:rPr lang="kk-KZ" altLang="ru-RU" sz="1050" b="1" dirty="0" smtClean="0">
                <a:solidFill>
                  <a:srgbClr val="000000"/>
                </a:solidFill>
                <a:latin typeface="Times New Roman" pitchFamily="18" charset="0"/>
                <a:cs typeface="Times New Roman" pitchFamily="18" charset="0"/>
              </a:rPr>
              <a:t> </a:t>
            </a:r>
            <a:r>
              <a:rPr lang="ru-RU" altLang="ru-RU" sz="1050" b="1" dirty="0" smtClean="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endParaRPr lang="kk-KZ" sz="105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Оңтүстік-шығыстан жел соғады, </a:t>
            </a:r>
            <a:r>
              <a:rPr lang="kk-KZ" sz="1100" dirty="0">
                <a:latin typeface="Times New Roman" pitchFamily="18" charset="0"/>
                <a:cs typeface="Times New Roman" pitchFamily="18" charset="0"/>
              </a:rPr>
              <a:t>күші </a:t>
            </a:r>
            <a:r>
              <a:rPr lang="kk-KZ" sz="1100" dirty="0" smtClean="0">
                <a:latin typeface="Times New Roman" pitchFamily="18" charset="0"/>
                <a:cs typeface="Times New Roman" pitchFamily="18" charset="0"/>
              </a:rPr>
              <a:t>түнде 2-7, күндіз 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32-34,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   17-19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a:p>
            <a:pPr indent="182563"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02 </a:t>
            </a:r>
            <a:r>
              <a:rPr lang="kk-KZ" altLang="ru-RU" sz="1100" b="1" dirty="0">
                <a:solidFill>
                  <a:srgbClr val="000000"/>
                </a:solidFill>
                <a:latin typeface="Times New Roman" pitchFamily="18" charset="0"/>
                <a:cs typeface="Times New Roman" pitchFamily="18" charset="0"/>
              </a:rPr>
              <a:t>наурызға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01 </a:t>
            </a:r>
            <a:r>
              <a:rPr lang="ru-RU" altLang="ru-RU" sz="1100" b="1" dirty="0" err="1" smtClean="0">
                <a:solidFill>
                  <a:srgbClr val="000000"/>
                </a:solidFill>
                <a:latin typeface="Times New Roman" pitchFamily="18" charset="0"/>
                <a:cs typeface="Times New Roman" pitchFamily="18" charset="0"/>
              </a:rPr>
              <a:t>наурызға</a:t>
            </a:r>
            <a:r>
              <a:rPr lang="kk-KZ" altLang="ru-RU" sz="1100" b="1" dirty="0" smtClean="0">
                <a:solidFill>
                  <a:srgbClr val="000000"/>
                </a:solidFill>
                <a:latin typeface="Times New Roman" pitchFamily="18" charset="0"/>
                <a:cs typeface="Times New Roman" pitchFamily="18" charset="0"/>
              </a:rPr>
              <a:t> 20</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02 </a:t>
            </a:r>
            <a:r>
              <a:rPr lang="kk-KZ" altLang="ru-RU" sz="1100" b="1" dirty="0">
                <a:solidFill>
                  <a:srgbClr val="000000"/>
                </a:solidFill>
                <a:latin typeface="Times New Roman" pitchFamily="18" charset="0"/>
                <a:cs typeface="Times New Roman" pitchFamily="18" charset="0"/>
              </a:rPr>
              <a:t>наурызға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қар, жаяу бұрқасын</a:t>
            </a:r>
            <a:r>
              <a:rPr lang="ru-RU" sz="1100" smtClean="0">
                <a:latin typeface="Times New Roman" pitchFamily="18" charset="0"/>
                <a:cs typeface="Times New Roman" pitchFamily="18" charset="0"/>
              </a:rPr>
              <a:t>. </a:t>
            </a:r>
            <a:r>
              <a:rPr lang="kk-KZ" sz="1100" smtClean="0">
                <a:latin typeface="Times New Roman" pitchFamily="18" charset="0"/>
                <a:cs typeface="Times New Roman" pitchFamily="18" charset="0"/>
              </a:rPr>
              <a:t>Оңтүстіктен</a:t>
            </a:r>
            <a:r>
              <a:rPr lang="kk-KZ" sz="1100" dirty="0" smtClean="0">
                <a:latin typeface="Times New Roman" pitchFamily="18" charset="0"/>
                <a:cs typeface="Times New Roman" pitchFamily="18" charset="0"/>
              </a:rPr>
              <a:t>, оңтүстік-батыстан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9-14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22-24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008" y="2276872"/>
            <a:ext cx="4752528"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smtClean="0">
                <a:solidFill>
                  <a:schemeClr val="tx1"/>
                </a:solidFill>
                <a:latin typeface="Times New Roman" pitchFamily="18" charset="0"/>
                <a:cs typeface="Times New Roman" pitchFamily="18" charset="0"/>
              </a:rPr>
              <a:t>2026 </a:t>
            </a:r>
            <a:r>
              <a:rPr lang="ru-RU" sz="1100" dirty="0" err="1" smtClean="0">
                <a:solidFill>
                  <a:schemeClr val="tx1"/>
                </a:solidFill>
                <a:latin typeface="Times New Roman" pitchFamily="18" charset="0"/>
                <a:cs typeface="Times New Roman" pitchFamily="18" charset="0"/>
              </a:rPr>
              <a:t>жылдың</a:t>
            </a:r>
            <a:r>
              <a:rPr lang="ru-RU" sz="1100" dirty="0" smtClean="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01 </a:t>
            </a:r>
            <a:r>
              <a:rPr lang="kk-KZ" sz="1100" dirty="0" smtClean="0">
                <a:solidFill>
                  <a:srgbClr val="000000"/>
                </a:solidFill>
                <a:latin typeface="Times New Roman" pitchFamily="18" charset="0"/>
                <a:cs typeface="Times New Roman" pitchFamily="18" charset="0"/>
              </a:rPr>
              <a:t>наурызға </a:t>
            </a:r>
            <a:r>
              <a:rPr lang="ru-RU" sz="1100" dirty="0" err="1" smtClean="0">
                <a:solidFill>
                  <a:schemeClr val="tx1"/>
                </a:solidFill>
                <a:latin typeface="Times New Roman" panose="02020603050405020304" pitchFamily="18" charset="0"/>
                <a:cs typeface="Times New Roman" panose="02020603050405020304" pitchFamily="18" charset="0"/>
              </a:rPr>
              <a:t>қараған түні</a:t>
            </a:r>
            <a:r>
              <a:rPr lang="kk-KZ"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ластаушы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indent="180975" algn="just"/>
            <a:r>
              <a:rPr lang="ru-RU" sz="1100" dirty="0" smtClean="0">
                <a:solidFill>
                  <a:schemeClr val="tx1"/>
                </a:solidFill>
                <a:latin typeface="Times New Roman" panose="02020603050405020304" pitchFamily="18" charset="0"/>
                <a:cs typeface="Times New Roman" panose="02020603050405020304" pitchFamily="18" charset="0"/>
              </a:rPr>
              <a:t>2026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itchFamily="18" charset="0"/>
                <a:cs typeface="Times New Roman" pitchFamily="18" charset="0"/>
              </a:rPr>
              <a:t>01 </a:t>
            </a:r>
            <a:r>
              <a:rPr lang="kk-KZ" sz="1100" dirty="0" smtClean="0">
                <a:solidFill>
                  <a:srgbClr val="000000"/>
                </a:solidFill>
                <a:latin typeface="Times New Roman" pitchFamily="18" charset="0"/>
                <a:cs typeface="Times New Roman" pitchFamily="18" charset="0"/>
              </a:rPr>
              <a:t>наурызға </a:t>
            </a:r>
            <a:r>
              <a:rPr lang="ru-RU" sz="1100" dirty="0" err="1" smtClean="0">
                <a:solidFill>
                  <a:schemeClr val="tx1"/>
                </a:solidFill>
                <a:latin typeface="Times New Roman" panose="02020603050405020304" pitchFamily="18" charset="0"/>
                <a:cs typeface="Times New Roman" panose="02020603050405020304" pitchFamily="18" charset="0"/>
              </a:rPr>
              <a:t>қараған түні</a:t>
            </a:r>
            <a:r>
              <a:rPr lang="kk-KZ"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 жоғары 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деп</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күтілуде.</a:t>
            </a:r>
            <a:endParaRPr lang="ru-RU" sz="1100" dirty="0" smtClean="0">
              <a:solidFill>
                <a:schemeClr val="tx1"/>
              </a:solidFill>
              <a:latin typeface="Times New Roman" panose="02020603050405020304" pitchFamily="18" charset="0"/>
              <a:cs typeface="Times New Roman" panose="02020603050405020304" pitchFamily="18" charset="0"/>
            </a:endParaRPr>
          </a:p>
          <a:p>
            <a:pPr indent="180975" algn="just"/>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/О. Чумакова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17979</TotalTime>
  <Words>560</Words>
  <Application>Microsoft Office PowerPoint</Application>
  <PresentationFormat>Лист A4 (210x297 мм)</PresentationFormat>
  <Paragraphs>94</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7629</cp:revision>
  <cp:lastPrinted>2021-07-01T03:56:27Z</cp:lastPrinted>
  <dcterms:created xsi:type="dcterms:W3CDTF">2018-03-27T06:03:00Z</dcterms:created>
  <dcterms:modified xsi:type="dcterms:W3CDTF">2026-02-28T08:11:33Z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