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1997786"/>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609206720"/>
              </p:ext>
            </p:extLst>
          </p:nvPr>
        </p:nvGraphicFramePr>
        <p:xfrm>
          <a:off x="5000093" y="6213517"/>
          <a:ext cx="4789072" cy="33528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787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ru-RU" sz="800" dirty="0" smtClean="0">
                          <a:solidFill>
                            <a:srgbClr val="000000"/>
                          </a:solidFill>
                          <a:latin typeface="Times New Roman" panose="02020603050405020304" pitchFamily="18" charset="0"/>
                          <a:cs typeface="Times New Roman" panose="02020603050405020304" pitchFamily="18" charset="0"/>
                        </a:rPr>
                        <a:t> </a:t>
                      </a: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93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itchFamily="18" charset="0"/>
                <a:cs typeface="Times New Roman" pitchFamily="18" charset="0"/>
              </a:rPr>
              <a:t> ақпандағы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ға</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аздаған қар.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1-6 м/с. Ауа температурасы түнде </a:t>
            </a:r>
            <a:r>
              <a:rPr lang="kk-KZ" sz="1200" dirty="0" smtClean="0">
                <a:solidFill>
                  <a:prstClr val="black"/>
                </a:solidFill>
                <a:latin typeface="Times New Roman" pitchFamily="18" charset="0"/>
                <a:cs typeface="Times New Roman" pitchFamily="18" charset="0"/>
              </a:rPr>
              <a:t>26-28°,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01</a:t>
            </a:r>
            <a:r>
              <a:rPr lang="kk-KZ" sz="1200" b="1" dirty="0" smtClean="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a:t>
            </a:r>
            <a:r>
              <a:rPr lang="kk-KZ" sz="1200" b="1" dirty="0" smtClean="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б</a:t>
            </a:r>
            <a:r>
              <a:rPr lang="kk-KZ" sz="1200" dirty="0">
                <a:solidFill>
                  <a:prstClr val="black"/>
                </a:solidFill>
                <a:latin typeface="Times New Roman" pitchFamily="18" charset="0"/>
                <a:cs typeface="Times New Roman" pitchFamily="18" charset="0"/>
              </a:rPr>
              <a:t>ұлтты, жауын-шашынсыз. Жел солтүстік-шығыстан 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18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көтеріңкі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180" y="324189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84471133"/>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20306</TotalTime>
  <Words>558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4033</cp:revision>
  <cp:lastPrinted>2021-07-01T03:56:27Z</cp:lastPrinted>
  <dcterms:created xsi:type="dcterms:W3CDTF">2018-03-27T06:03:00Z</dcterms:created>
  <dcterms:modified xsi:type="dcterms:W3CDTF">2026-02-28T06:20:50Z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