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001700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28</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539290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56577"/>
            <a:ext cx="4320480"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01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01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аздаған қар.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32-34, күндіз 19-21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02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01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02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27-29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01</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02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 </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a:t>
            </a:r>
            <a:r>
              <a:rPr lang="kk-KZ" sz="1100" dirty="0">
                <a:solidFill>
                  <a:prstClr val="black"/>
                </a:solidFill>
                <a:latin typeface="Times New Roman" panose="02020603050405020304" pitchFamily="18" charset="0"/>
                <a:cs typeface="Times New Roman" panose="02020603050405020304" pitchFamily="18" charset="0"/>
              </a:rPr>
              <a:t>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ru-RU" altLang="ru-RU" sz="1200" b="1" i="1">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51453</TotalTime>
  <Words>600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7410</cp:revision>
  <cp:lastPrinted>2025-07-15T07:11:11Z</cp:lastPrinted>
  <dcterms:created xsi:type="dcterms:W3CDTF">2018-03-27T06:03:00Z</dcterms:created>
  <dcterms:modified xsi:type="dcterms:W3CDTF">2026-02-28T06:29:22Z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