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756379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оңтүстіктен жел соғады, күші 2-7 м/с. Ауа температурасы түнде 26-28, күндіз 13-15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02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7918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27290</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5199</cp:revision>
  <cp:lastPrinted>2021-07-01T07:38:07Z</cp:lastPrinted>
  <dcterms:created xsi:type="dcterms:W3CDTF">2018-03-27T06:03:00Z</dcterms:created>
  <dcterms:modified xsi:type="dcterms:W3CDTF">2026-02-28T07:52:28Z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