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5978254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23873886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01</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жауын-шашынсыз болады</a:t>
            </a:r>
            <a:r>
              <a:rPr lang="uz-Cyrl-UZ" sz="1100" dirty="0" smtClean="0">
                <a:latin typeface="Times New Roman" pitchFamily="18" charset="0"/>
                <a:cs typeface="Times New Roman" pitchFamily="18" charset="0"/>
              </a:rPr>
              <a:t>. Кей уақыттарда тұман болады. Солтүстік-шығыстан </a:t>
            </a:r>
            <a:r>
              <a:rPr lang="kk-KZ" sz="1100" dirty="0" smtClean="0">
                <a:latin typeface="Times New Roman" pitchFamily="18" charset="0"/>
                <a:cs typeface="Times New Roman" pitchFamily="18" charset="0"/>
              </a:rPr>
              <a:t>жел соғады, күші  7-12 м/с. Ауа температурасы түнде  2-4 градус аяз, күндіз 10-12 градус жылы болады.</a:t>
            </a:r>
            <a:endParaRPr lang="ru-RU" sz="1100" dirty="0" smtClean="0">
              <a:latin typeface="Times New Roman" pitchFamily="18" charset="0"/>
              <a:cs typeface="Times New Roman" pitchFamily="18" charset="0"/>
            </a:endParaRP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02 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02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 (жаңбыр, қар), тұман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         0-2 </a:t>
            </a:r>
            <a:r>
              <a:rPr lang="kk-KZ" sz="1100" smtClean="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53000"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30815" y="317315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24438"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./Қабыл </a:t>
            </a:r>
            <a:r>
              <a:rPr lang="ru-RU" sz="1200" b="1" i="1" dirty="0" smtClean="0">
                <a:latin typeface="Times New Roman" panose="02020603050405020304" pitchFamily="18" charset="0"/>
                <a:cs typeface="Times New Roman" panose="02020603050405020304" pitchFamily="18" charset="0"/>
              </a:rPr>
              <a:t>С</a:t>
            </a:r>
            <a:r>
              <a:rPr lang="kk-KZ" sz="1200" b="1" i="1" dirty="0" smtClean="0">
                <a:latin typeface="Times New Roman" panose="02020603050405020304" pitchFamily="18" charset="0"/>
                <a:cs typeface="Times New Roman" panose="02020603050405020304" pitchFamily="18" charset="0"/>
              </a:rPr>
              <a:t>.Т.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14253</TotalTime>
  <Words>585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4050</cp:revision>
  <cp:lastPrinted>2021-07-01T03:56:27Z</cp:lastPrinted>
  <dcterms:created xsi:type="dcterms:W3CDTF">2018-03-27T06:03:00Z</dcterms:created>
  <dcterms:modified xsi:type="dcterms:W3CDTF">2026-02-28T07:47:56Z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