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445919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ақпанға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05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жауын-шашынсыз. Оңтүстік-шығыстан, оңтүстіктен жел соғады, күші 2-7 м/с. Ауа температурасы түнде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күндіз 13-15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a:t>
            </a:r>
            <a:r>
              <a:rPr lang="kk-KZ" altLang="ru-RU" sz="1150" b="1" dirty="0" smtClean="0">
                <a:latin typeface="Times New Roman" panose="02020603050405020304" pitchFamily="18" charset="0"/>
                <a:cs typeface="Times New Roman" panose="02020603050405020304" pitchFamily="18" charset="0"/>
              </a:rPr>
              <a:t>наурызға </a:t>
            </a:r>
            <a:r>
              <a:rPr lang="ru-RU" altLang="ru-RU" sz="1150" b="1" dirty="0" smtClean="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a:t>
            </a:r>
            <a:r>
              <a:rPr lang="kk-KZ" altLang="ru-RU" sz="1150" b="1" dirty="0">
                <a:latin typeface="Times New Roman" panose="02020603050405020304" pitchFamily="18" charset="0"/>
                <a:cs typeface="Times New Roman" panose="02020603050405020304" pitchFamily="18" charset="0"/>
              </a:rPr>
              <a:t>наурыз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81802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25432</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5106</cp:revision>
  <cp:lastPrinted>2021-07-01T03:56:27Z</cp:lastPrinted>
  <dcterms:created xsi:type="dcterms:W3CDTF">2018-03-27T06:03:00Z</dcterms:created>
  <dcterms:modified xsi:type="dcterms:W3CDTF">2026-02-28T07:52:36Z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