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72"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767660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59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9609390"/>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0,095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1170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0,234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117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0,583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0,057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0,513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0,071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01</a:t>
            </a:r>
            <a:r>
              <a:rPr lang="kk-KZ" altLang="ru-RU" sz="1100" b="1" dirty="0" smtClean="0">
                <a:latin typeface="Times New Roman" panose="02020603050405020304" pitchFamily="18" charset="0"/>
                <a:cs typeface="Times New Roman" panose="02020603050405020304" pitchFamily="18" charset="0"/>
              </a:rPr>
              <a:t> наурызға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28 </a:t>
            </a:r>
            <a:r>
              <a:rPr lang="kk-KZ" altLang="ru-RU" sz="1100" b="1" dirty="0" smtClean="0">
                <a:latin typeface="Times New Roman" panose="02020603050405020304" pitchFamily="18" charset="0"/>
                <a:cs typeface="Times New Roman" panose="02020603050405020304" pitchFamily="18" charset="0"/>
              </a:rPr>
              <a:t>ақпан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01</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наурызға</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Бұлтты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жауын-шашын (жаңбыр, қар), жаяу бұрқасын, көктайғақ. Жел оңтүстік-батыстан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10-12,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1-3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a:t>
            </a:r>
            <a:r>
              <a:rPr lang="kk-KZ" sz="1100" b="1" dirty="0" smtClean="0">
                <a:solidFill>
                  <a:srgbClr val="000000"/>
                </a:solidFill>
                <a:latin typeface="Times New Roman" pitchFamily="18" charset="0"/>
                <a:cs typeface="Times New Roman" pitchFamily="18" charset="0"/>
                <a:sym typeface="+mn-ea"/>
              </a:rPr>
              <a:t> </a:t>
            </a:r>
          </a:p>
          <a:p>
            <a:pPr lvl="0" indent="144000" algn="ct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02</a:t>
            </a:r>
            <a:r>
              <a:rPr lang="kk-KZ" sz="1100" b="1" dirty="0" smtClean="0">
                <a:solidFill>
                  <a:srgbClr val="000000"/>
                </a:solidFill>
                <a:latin typeface="Times New Roman" pitchFamily="18" charset="0"/>
                <a:cs typeface="Times New Roman" pitchFamily="18" charset="0"/>
                <a:sym typeface="+mn-ea"/>
              </a:rPr>
              <a:t> наурызға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01</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02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 аздаған қар.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батыстан, оңтүстік-батыстан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a:t>
            </a:r>
            <a:r>
              <a:rPr lang="kk-KZ" sz="1100" dirty="0" smtClean="0">
                <a:latin typeface="Times New Roman" pitchFamily="18" charset="0"/>
                <a:cs typeface="Times New Roman" pitchFamily="18" charset="0"/>
              </a:rPr>
              <a:t>-14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аяз.</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73626"/>
            <a:ext cx="4651184" cy="61555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01</a:t>
            </a:r>
            <a:r>
              <a:rPr lang="kk-KZ" sz="1100" b="1" dirty="0" smtClean="0">
                <a:solidFill>
                  <a:srgbClr val="000000"/>
                </a:solidFill>
                <a:latin typeface="Times New Roman" panose="02020603050405020304" pitchFamily="18" charset="0"/>
                <a:cs typeface="Times New Roman" panose="02020603050405020304" pitchFamily="18" charset="0"/>
                <a:sym typeface="+mn-ea"/>
              </a:rPr>
              <a:t> наурыз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02 </a:t>
            </a:r>
            <a:r>
              <a:rPr lang="kk-KZ" sz="11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39234</TotalTime>
  <Words>575</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7307</cp:revision>
  <cp:lastPrinted>2021-07-01T03:56:27Z</cp:lastPrinted>
  <dcterms:created xsi:type="dcterms:W3CDTF">2018-03-27T06:03:00Z</dcterms:created>
  <dcterms:modified xsi:type="dcterms:W3CDTF">2026-02-28T06:44:37Z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