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156982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2255423"/>
              </p:ext>
            </p:extLst>
          </p:nvPr>
        </p:nvGraphicFramePr>
        <p:xfrm>
          <a:off x="4862987" y="6253013"/>
          <a:ext cx="4955395" cy="320040"/>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17370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42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a:latin typeface="Times New Roman" pitchFamily="18" charset="0"/>
                <a:cs typeface="Times New Roman" pitchFamily="18" charset="0"/>
              </a:rPr>
              <a:t>28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8019843"/>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6663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19787</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4108</cp:revision>
  <cp:lastPrinted>2021-07-01T03:56:27Z</cp:lastPrinted>
  <dcterms:created xsi:type="dcterms:W3CDTF">2018-03-27T06:03:00Z</dcterms:created>
  <dcterms:modified xsi:type="dcterms:W3CDTF">2026-02-28T06:43:17Z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