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71" d="100"/>
          <a:sy n="71" d="100"/>
        </p:scale>
        <p:origin x="60" y="7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73791168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59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ru-RU" dirty="0"/>
                        <a:t>28</a:t>
                      </a:r>
                      <a:r>
                        <a:rPr lang="ru-RU" baseline="0" dirty="0"/>
                        <a:t> а</a:t>
                      </a:r>
                      <a:r>
                        <a:rPr lang="kk-KZ" baseline="0" dirty="0" err="1"/>
                        <a:t>қпан</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159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01</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28 ақпан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01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endParaRPr lang="en-US" altLang="ru-RU" sz="3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Көшпелі 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a:latin typeface="Times New Roman" panose="02020603050405020304" pitchFamily="18" charset="0"/>
                <a:ea typeface="Calibri"/>
                <a:cs typeface="Times New Roman" panose="02020603050405020304" pitchFamily="18" charset="0"/>
              </a:rPr>
              <a:t>жауын-шашынсыз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және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таңертен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тұман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Оңтүстік-шығыстан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 күші түнде 2-7, күндіз 7-12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-30-32</a:t>
            </a:r>
            <a:r>
              <a:rPr lang="ru-RU" altLang="ru-RU" sz="1200" dirty="0">
                <a:latin typeface="Times New Roman" panose="02020603050405020304" pitchFamily="18" charset="0"/>
                <a:cs typeface="Times New Roman" panose="02020603050405020304" pitchFamily="18" charset="0"/>
                <a:sym typeface="+mn-ea"/>
              </a:rPr>
              <a:t>°С,</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күндіз  -12-14</a:t>
            </a:r>
            <a:r>
              <a:rPr lang="ru-RU" altLang="ru-RU" sz="1200" dirty="0">
                <a:latin typeface="Times New Roman" panose="02020603050405020304" pitchFamily="18" charset="0"/>
                <a:cs typeface="Times New Roman" panose="02020603050405020304" pitchFamily="18" charset="0"/>
                <a:sym typeface="+mn-ea"/>
              </a:rPr>
              <a:t>°С.</a:t>
            </a: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354013" algn="just" hangingPunct="1">
              <a:defRPr/>
            </a:pP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02</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p>
          <a:p>
            <a:pPr indent="177800" algn="ctr" eaLnBrk="1" fontAlgn="auto" hangingPunct="1">
              <a:spcBef>
                <a:spcPts val="0"/>
              </a:spcBef>
              <a:spcAft>
                <a:spcPts val="0"/>
              </a:spcAft>
              <a:buFontTx/>
              <a:buNone/>
              <a:defRPr/>
            </a:pPr>
            <a:r>
              <a:rPr lang="ru-RU" sz="1200" b="1" kern="0" dirty="0">
                <a:solidFill>
                  <a:srgbClr val="000000"/>
                </a:solidFill>
                <a:latin typeface="Times New Roman" panose="02020603050405020304" pitchFamily="18" charset="0"/>
                <a:ea typeface="Calibri"/>
                <a:cs typeface="Times New Roman" pitchFamily="18" charset="0"/>
                <a:sym typeface="Calibri"/>
              </a:rPr>
              <a:t>01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02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300" b="1" kern="0" dirty="0">
              <a:solidFill>
                <a:srgbClr val="000000"/>
              </a:solidFill>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a:latin typeface="Times New Roman" panose="02020603050405020304" pitchFamily="18" charset="0"/>
                <a:ea typeface="Calibri"/>
                <a:cs typeface="Times New Roman" panose="02020603050405020304" pitchFamily="18" charset="0"/>
              </a:rPr>
              <a:t>жауын-шашынсыз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Оңтүстік-батыстан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5-10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-22-24</a:t>
            </a:r>
            <a:r>
              <a:rPr lang="ru-RU" altLang="ru-RU" sz="1200" dirty="0">
                <a:latin typeface="Times New Roman" panose="02020603050405020304" pitchFamily="18" charset="0"/>
                <a:cs typeface="Times New Roman" panose="02020603050405020304" pitchFamily="18" charset="0"/>
                <a:sym typeface="+mn-ea"/>
              </a:rPr>
              <a:t>°С.</a:t>
            </a: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p:txBody>
      </p:sp>
      <p:graphicFrame>
        <p:nvGraphicFramePr>
          <p:cNvPr id="27" name="Table"/>
          <p:cNvGraphicFramePr/>
          <p:nvPr>
            <p:extLst>
              <p:ext uri="{D42A27DB-BD31-4B8C-83A1-F6EECF244321}">
                <p14:modId xmlns:p14="http://schemas.microsoft.com/office/powerpoint/2010/main" val="405450374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182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1.</a:t>
                      </a:r>
                      <a:r>
                        <a:rPr lang="ru-RU" sz="1100" dirty="0">
                          <a:solidFill>
                            <a:srgbClr val="000000"/>
                          </a:solidFill>
                          <a:effectLst/>
                          <a:latin typeface="Times New Roman" panose="02020603050405020304" pitchFamily="18" charset="0"/>
                        </a:rPr>
                        <a:t>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185</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6</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88</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2735</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5</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64</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a:t>
                      </a:r>
                      <a:r>
                        <a:rPr lang="ru-RU" sz="1100" dirty="0">
                          <a:solidFill>
                            <a:srgbClr val="000000"/>
                          </a:solidFill>
                          <a:effectLst/>
                          <a:latin typeface="Times New Roman" panose="02020603050405020304" pitchFamily="18" charset="0"/>
                        </a:rPr>
                        <a:t>3</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30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en-US" sz="1100" dirty="0">
                          <a:solidFill>
                            <a:srgbClr val="000000"/>
                          </a:solidFill>
                          <a:effectLst/>
                          <a:latin typeface="Times New Roman" panose="02020603050405020304" pitchFamily="18" charset="0"/>
                        </a:rPr>
                        <a:t>0</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17</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r>
                        <a:rPr lang="ru-RU" sz="1100" dirty="0">
                          <a:solidFill>
                            <a:srgbClr val="000000"/>
                          </a:solidFill>
                          <a:effectLst/>
                          <a:latin typeface="Times New Roman" panose="02020603050405020304" pitchFamily="18" charset="0"/>
                        </a:rPr>
                        <a:t>2</a:t>
                      </a:r>
                      <a:r>
                        <a:rPr lang="ru-KZ" sz="1100" dirty="0">
                          <a:solidFill>
                            <a:srgbClr val="000000"/>
                          </a:solidFill>
                          <a:effectLst/>
                          <a:latin typeface="Times New Roman" panose="02020603050405020304" pitchFamily="18" charset="0"/>
                        </a:rPr>
                        <a:t>.</a:t>
                      </a:r>
                      <a:r>
                        <a:rPr lang="ru-RU" sz="1100" dirty="0">
                          <a:solidFill>
                            <a:srgbClr val="000000"/>
                          </a:solidFill>
                          <a:effectLst/>
                          <a:latin typeface="Times New Roman" panose="02020603050405020304" pitchFamily="18" charset="0"/>
                        </a:rPr>
                        <a:t>2</a:t>
                      </a:r>
                      <a:endParaRPr lang="ru-KZ" sz="1100" dirty="0">
                        <a:effectLst/>
                      </a:endParaRPr>
                    </a:p>
                  </a:txBody>
                  <a:tcPr marL="0" marR="0" marT="0"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ru-RU" dirty="0"/>
              <a:t>28 а</a:t>
            </a:r>
            <a:r>
              <a:rPr lang="kk-KZ" dirty="0" err="1"/>
              <a:t>қпан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Метеорологиялық жағдайлар қала атмосферасында ластаушы заттардың түнде 07 қаңтарда жиналуына, күндіз 07, түнде 08 қаңтарда сейілуіне ықпал етеді.…">
            <a:extLst>
              <a:ext uri="{FF2B5EF4-FFF2-40B4-BE49-F238E27FC236}">
                <a16:creationId xmlns:a16="http://schemas.microsoft.com/office/drawing/2014/main" id="{4DFBBAF4-7DD7-4762-8DE8-C025416A7C26}"/>
              </a:ext>
            </a:extLst>
          </p:cNvPr>
          <p:cNvSpPr txBox="1"/>
          <p:nvPr/>
        </p:nvSpPr>
        <p:spPr>
          <a:xfrm>
            <a:off x="5025232" y="2485628"/>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9875" algn="just">
              <a:defRPr/>
            </a:pPr>
            <a:r>
              <a:rPr lang="ru-RU" altLang="ru-RU" sz="1200" dirty="0">
                <a:solidFill>
                  <a:schemeClr val="tx1"/>
                </a:solidFill>
                <a:latin typeface="Times New Roman" pitchFamily="18" charset="0"/>
                <a:cs typeface="Times New Roman" pitchFamily="18" charset="0"/>
              </a:rPr>
              <a:t>01 </a:t>
            </a:r>
            <a:r>
              <a:rPr lang="ru-RU" altLang="ru-RU" sz="1200" dirty="0" err="1">
                <a:solidFill>
                  <a:schemeClr val="tx1"/>
                </a:solidFill>
                <a:latin typeface="Times New Roman" pitchFamily="18" charset="0"/>
                <a:cs typeface="Times New Roman" pitchFamily="18" charset="0"/>
              </a:rPr>
              <a:t>наурызда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түнде</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жиналуына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269875"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түнде</a:t>
            </a:r>
            <a:r>
              <a:rPr lang="ru-RU" altLang="ru-RU" sz="1200" dirty="0">
                <a:solidFill>
                  <a:schemeClr val="tx1"/>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көтеріңкі</a:t>
            </a:r>
            <a:r>
              <a:rPr lang="ru-RU" sz="1000" dirty="0">
                <a:solidFill>
                  <a:srgbClr val="000000"/>
                </a:solidFill>
                <a:latin typeface="Times New Roman" panose="02020603050405020304"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a:latin typeface="Times New Roman"/>
                <a:ea typeface="Times New Roman"/>
                <a:cs typeface="Times New Roman"/>
                <a:sym typeface="Times New Roman"/>
              </a:rPr>
              <a:t> С</a:t>
            </a:r>
            <a:r>
              <a:rPr sz="1200">
                <a:latin typeface="Times New Roman"/>
                <a:ea typeface="Times New Roman"/>
                <a:cs typeface="Times New Roman"/>
                <a:sym typeface="Times New Roman"/>
              </a:rPr>
              <a:t>. </a:t>
            </a:r>
            <a:r>
              <a:rPr sz="1200" dirty="0">
                <a:latin typeface="Times New Roman"/>
                <a:ea typeface="Times New Roman"/>
                <a:cs typeface="Times New Roman"/>
                <a:sym typeface="Times New Roman"/>
              </a:rPr>
              <a:t>/</a:t>
            </a:r>
            <a:r>
              <a:rPr sz="1200" dirty="0" err="1">
                <a:latin typeface="Times New Roman"/>
                <a:ea typeface="Times New Roman"/>
                <a:cs typeface="Times New Roman"/>
                <a:sym typeface="Times New Roman"/>
              </a:rPr>
              <a:t>Сагандыкова</a:t>
            </a:r>
            <a:r>
              <a:rPr sz="1200" dirty="0">
                <a:latin typeface="Times New Roman"/>
                <a:ea typeface="Times New Roman"/>
                <a:cs typeface="Times New Roman"/>
                <a:sym typeface="Times New Roman"/>
              </a:rPr>
              <a:t> З.</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203</TotalTime>
  <Words>677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66</cp:revision>
  <dcterms:modified xsi:type="dcterms:W3CDTF">2026-02-28T08:03:43Z</dcterms:modified>
</cp:coreProperties>
</file>