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305"/>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01 наурызға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28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Оңтүстік-батыстан, оңтүстіктен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10-12 градус аяз,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1-3 градус суық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02 </a:t>
            </a:r>
            <a:r>
              <a:rPr lang="kk-KZ" altLang="ru-RU" sz="1200" b="1" dirty="0" smtClean="0">
                <a:latin typeface="Times New Roman" panose="02020603050405020304" pitchFamily="18" charset="0"/>
                <a:cs typeface="Times New Roman" panose="02020603050405020304" pitchFamily="18" charset="0"/>
                <a:sym typeface="+mn-ea"/>
              </a:rPr>
              <a:t>наурызға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01 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200" dirty="0" smtClean="0">
                <a:latin typeface="Times New Roman" panose="02020603050405020304" pitchFamily="18" charset="0"/>
                <a:cs typeface="Times New Roman" panose="02020603050405020304" pitchFamily="18" charset="0"/>
              </a:rPr>
              <a:t>, күші 3-8 м/с. Ауа температурасы 4-6 градус 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633646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1803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01 наурызда, 02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42009</TotalTime>
  <Words>521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6605</cp:revision>
  <cp:lastPrinted>2021-07-01T07:38:07Z</cp:lastPrinted>
  <dcterms:created xsi:type="dcterms:W3CDTF">2018-03-27T06:03:00Z</dcterms:created>
  <dcterms:modified xsi:type="dcterms:W3CDTF">2026-02-28T07:22:07Z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