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095869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521749381"/>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a:latin typeface="Times New Roman" pitchFamily="18" charset="0"/>
                <a:cs typeface="Times New Roman" pitchFamily="18" charset="0"/>
              </a:rPr>
              <a:t>28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аздаған қар. Жел 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26-28°, күндіз 18-20° 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01</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02</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 жауын-шашынсыз. Жел солтүстік-шығыстан соғады, күші 1-6 м/с. Ауа температурасы 30-32°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smtClean="0">
                <a:solidFill>
                  <a:prstClr val="black"/>
                </a:solidFill>
                <a:latin typeface="Times New Roman" panose="02020603050405020304" pitchFamily="18" charset="0"/>
                <a:cs typeface="Times New Roman" panose="02020603050405020304" pitchFamily="18" charset="0"/>
              </a:rPr>
              <a:t>наурыз </a:t>
            </a:r>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rgbClr val="000000"/>
                </a:solidFill>
                <a:latin typeface="Times New Roman" panose="02020603050405020304" pitchFamily="18" charset="0"/>
              </a:rPr>
              <a:t>көтеріңкі</a:t>
            </a:r>
            <a:r>
              <a:rPr lang="ru-RU" sz="1200" dirty="0" smtClean="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35486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ШЖШм.б</a:t>
                      </a:r>
                      <a:r>
                        <a:rPr lang="ru-RU" sz="900" dirty="0" smtClean="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5143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a:t>
            </a:r>
            <a:r>
              <a:rPr lang="ru-RU" altLang="ru-RU" sz="1200" dirty="0" smtClean="0">
                <a:solidFill>
                  <a:srgbClr val="000000"/>
                </a:solidFill>
                <a:latin typeface="Times New Roman" panose="02020603050405020304" pitchFamily="18" charset="0"/>
                <a:cs typeface="Times New Roman" panose="02020603050405020304" pitchFamily="18" charset="0"/>
              </a:rPr>
              <a:t>.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Акылбаева М.М.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23814</TotalTime>
  <Words>640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4431</cp:revision>
  <cp:lastPrinted>2021-07-01T03:56:27Z</cp:lastPrinted>
  <dcterms:created xsi:type="dcterms:W3CDTF">2018-03-27T06:03:00Z</dcterms:created>
  <dcterms:modified xsi:type="dcterms:W3CDTF">2026-02-28T06:17:59Z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