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04074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марта по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4-9 м/с. Температура воздуха ночью 11-13, днем 4-6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5756</TotalTime>
  <Words>559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1071</cp:revision>
  <cp:lastPrinted>2021-07-01T03:56:27Z</cp:lastPrinted>
  <dcterms:created xsi:type="dcterms:W3CDTF">2024-09-22T07:48:17Z</dcterms:created>
  <dcterms:modified xsi:type="dcterms:W3CDTF">2026-03-01T08:05:00Z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