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4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28020675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№60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02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01 марта по 20 ч. 02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южный, юго-западный 3-8 м/с. Температура воздуха ночью 18-20, днем 8-10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снег, низовая метель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9067569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8.298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4.435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28587</TotalTime>
  <Words>648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5289</cp:revision>
  <cp:lastPrinted>2021-07-01T03:56:27Z</cp:lastPrinted>
  <dcterms:created xsi:type="dcterms:W3CDTF">2018-03-27T06:03:00Z</dcterms:created>
  <dcterms:modified xsi:type="dcterms:W3CDTF">2026-03-01T08:02:43Z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