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10"/>
  </p:normalViewPr>
  <p:slideViewPr>
    <p:cSldViewPr snapToGrid="0">
      <p:cViewPr varScale="1">
        <p:scale>
          <a:sx n="113" d="100"/>
          <a:sy n="113" d="100"/>
        </p:scale>
        <p:origin x="15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553420669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60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01 марта 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01 марта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4775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02 марта 2026 г.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01 марта до 08 ч. 02 марта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360000"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утром и днем временами снег, низовая метель. Ветер юго-западный ночью 5-10, днем 9-14, временами порывы 15-20 м/с. Температура воздуха ночью -20-22°С, днем             -6-8°С.</a:t>
            </a:r>
          </a:p>
          <a:p>
            <a:pPr indent="360000" algn="ctr" eaLnBrk="1" hangingPunct="1">
              <a:spcBef>
                <a:spcPct val="0"/>
              </a:spcBef>
              <a:buFontTx/>
              <a:buNone/>
            </a:pPr>
            <a:r>
              <a:rPr lang="ru-RU" sz="1200" b="0" i="0" dirty="0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на 03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>
              <a:spcBef>
                <a:spcPct val="0"/>
              </a:spcBef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02 марта</a:t>
            </a:r>
            <a:r>
              <a:rPr lang="ru-RU" altLang="ru-RU" sz="105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08 ч. 03 марта</a:t>
            </a:r>
            <a:endParaRPr lang="ru-RU" altLang="ru-RU" sz="105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algn="just" eaLnBrk="1">
              <a:spcBef>
                <a:spcPct val="0"/>
              </a:spcBef>
              <a:buFontTx/>
              <a:buNone/>
            </a:pPr>
            <a:endParaRPr lang="ru-RU" altLang="ru-RU" sz="3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360000" algn="just" eaLnBrk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Переменная облачность,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временами снег, низовая метель. Ветер юго-западный 9-14, порывы 15-20 м/с. Температура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        </a:t>
            </a: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-8-10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°С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.</a:t>
            </a:r>
            <a:endParaRPr lang="en-US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22850" y="2503828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54013" algn="just" eaLnBrk="1" hangingPunct="1">
              <a:defRPr/>
            </a:pP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расеиванию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indent="354013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ночью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460977026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7109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Алданбергенова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</TotalTime>
  <Words>662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Arial</vt:lpstr>
      <vt:lpstr>Calibri</vt:lpstr>
      <vt:lpstr>Helvetica</vt:lpstr>
      <vt:lpstr>Tahoma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82</cp:revision>
  <dcterms:modified xsi:type="dcterms:W3CDTF">2026-03-01T08:35:37Z</dcterms:modified>
</cp:coreProperties>
</file>