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9" d="100"/>
          <a:sy n="109" d="100"/>
        </p:scale>
        <p:origin x="43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37612863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№60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958926388"/>
              </p:ext>
            </p:extLst>
          </p:nvPr>
        </p:nvGraphicFramePr>
        <p:xfrm>
          <a:off x="5046663" y="627841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«ПДК согласно 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1126" y="3700567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юго-восточный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4-9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28-30°,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7-9°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lvl="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марта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02 марта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03 марта</a:t>
            </a:r>
          </a:p>
          <a:p>
            <a:pPr lvl="0" indent="1778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снег.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4-9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15-17° мороза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88850" y="239195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1" name="TextBox 15"/>
          <p:cNvSpPr txBox="1"/>
          <p:nvPr/>
        </p:nvSpPr>
        <p:spPr>
          <a:xfrm>
            <a:off x="4999239" y="3405700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4201009"/>
              </p:ext>
            </p:extLst>
          </p:nvPr>
        </p:nvGraphicFramePr>
        <p:xfrm>
          <a:off x="5073418" y="425494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870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В. Клинка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7В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159" y="600907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Бухтоярова Л.А.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Акылбаева М.М. 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263030744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7772727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lab_vko@meteo.kz</a:t>
                      </a:r>
                      <a:endParaRPr lang="en-US" altLang="x-none" sz="800" b="1" i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208-664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21039</TotalTime>
  <Words>577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4060</cp:revision>
  <cp:lastPrinted>2021-10-14T11:15:53Z</cp:lastPrinted>
  <dcterms:created xsi:type="dcterms:W3CDTF">2018-03-27T06:03:00Z</dcterms:created>
  <dcterms:modified xsi:type="dcterms:W3CDTF">2026-03-01T07:20:36Z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