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313648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3274806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8-13 м/с. Температура воздуха ночью 0-2 мороза, днем 8-10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14379</TotalTime>
  <Words>586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3974</cp:revision>
  <cp:lastPrinted>2021-07-01T03:56:27Z</cp:lastPrinted>
  <dcterms:created xsi:type="dcterms:W3CDTF">2018-03-27T06:03:00Z</dcterms:created>
  <dcterms:modified xsi:type="dcterms:W3CDTF">2026-03-01T07:29:47Z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