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1" d="100"/>
          <a:sy n="101" d="100"/>
        </p:scale>
        <p:origin x="132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41937107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60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март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2259" y="115887"/>
            <a:ext cx="4795153" cy="43652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02 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01 марта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02 марта</a:t>
            </a:r>
          </a:p>
          <a:p>
            <a:pPr indent="177800" algn="just">
              <a:lnSpc>
                <a:spcPct val="115000"/>
              </a:lnSpc>
              <a:spcAft>
                <a:spcPts val="100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временами снег, низовая метель. Ветер юго-западный 9-14, днем порывы 15-18 м/с. Температура воздуха ночью 19-21, днем 5-7 мороза.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03 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02 марта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</a:p>
          <a:p>
            <a:pPr algn="just">
              <a:defRPr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снег, низовая метель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. Ветер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юго-западный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9-14 м/с. Температура воздуха ночью 8-10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мороза.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i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i="1" dirty="0"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i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i="1"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146306326"/>
              </p:ext>
            </p:extLst>
          </p:nvPr>
        </p:nvGraphicFramePr>
        <p:xfrm>
          <a:off x="5124792" y="644858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124792" y="3783555"/>
            <a:ext cx="444976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01 марта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2026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35462947"/>
              </p:ext>
            </p:extLst>
          </p:nvPr>
        </p:nvGraphicFramePr>
        <p:xfrm>
          <a:off x="5075128" y="4322162"/>
          <a:ext cx="4588669" cy="20707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56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142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85007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105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0.151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0.292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546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0.161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766536872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26989</TotalTime>
  <Words>605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4162</cp:revision>
  <cp:lastPrinted>2021-07-01T03:56:27Z</cp:lastPrinted>
  <dcterms:created xsi:type="dcterms:W3CDTF">2018-03-27T06:03:00Z</dcterms:created>
  <dcterms:modified xsi:type="dcterms:W3CDTF">2026-03-01T07:30:39Z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