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30657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7-12 м/с. Температура воздуха ночью 28-30, днем 10-12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628930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марта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НМУ нет.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55404</TotalTime>
  <Words>653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7781</cp:revision>
  <cp:lastPrinted>2025-08-12T06:13:34Z</cp:lastPrinted>
  <dcterms:created xsi:type="dcterms:W3CDTF">2018-03-27T06:03:00Z</dcterms:created>
  <dcterms:modified xsi:type="dcterms:W3CDTF">2026-03-01T06:35:24Z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