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59193690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66662921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временами осадки (дождь, снег). Ночью и утром туман. Ветер северо-восточный 8-13 м/с. Температура воздуха ночью 0-2, днем 10-12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(дождь, снег), туман.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95876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14361</TotalTime>
  <Words>622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3971</cp:revision>
  <cp:lastPrinted>2021-07-01T03:56:27Z</cp:lastPrinted>
  <dcterms:created xsi:type="dcterms:W3CDTF">2018-03-27T06:03:00Z</dcterms:created>
  <dcterms:modified xsi:type="dcterms:W3CDTF">2026-03-01T07:24:26Z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