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383728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569660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02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21-23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 марта 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2003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марта, ночью 03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indent="182563" algn="just"/>
            <a:r>
              <a:rPr lang="kk-KZ" sz="1200" dirty="0"/>
              <a:t>рқасын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20631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8032</cp:revision>
  <cp:lastPrinted>2021-07-01T03:56:27Z</cp:lastPrinted>
  <dcterms:created xsi:type="dcterms:W3CDTF">2018-03-27T06:03:00Z</dcterms:created>
  <dcterms:modified xsi:type="dcterms:W3CDTF">2026-03-01T07:50:00Z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