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4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12847734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№60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марта 2026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1797772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3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01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осадков. Туман.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юго-западный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4-6 мороза,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0-2 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</a:t>
            </a: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осадков. Туман.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западный, юго-западный 9-14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0-2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37939</TotalTime>
  <Words>596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6669</cp:revision>
  <cp:lastPrinted>2021-07-01T03:56:27Z</cp:lastPrinted>
  <dcterms:created xsi:type="dcterms:W3CDTF">2018-03-27T06:03:00Z</dcterms:created>
  <dcterms:modified xsi:type="dcterms:W3CDTF">2026-03-01T06:09:48Z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