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3301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4556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ночью и утром небольшие осадки (дождь, снег), на дорогах гололедица. Ветер северо-восточный с переходом на юго-восточный 5-10 м/с. Температура воздуха ночью около 0 градусов,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29213</TotalTime>
  <Words>521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4133</cp:revision>
  <cp:lastPrinted>2021-10-15T03:50:29Z</cp:lastPrinted>
  <dcterms:created xsi:type="dcterms:W3CDTF">2018-03-27T06:03:00Z</dcterms:created>
  <dcterms:modified xsi:type="dcterms:W3CDTF">2026-03-01T06:52:13Z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