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10"/>
  </p:normalViewPr>
  <p:slideViewPr>
    <p:cSldViewPr snapToGrid="0">
      <p:cViewPr varScale="1">
        <p:scale>
          <a:sx n="113" d="100"/>
          <a:sy n="113" d="100"/>
        </p:scale>
        <p:origin x="153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671603242"/>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60</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kk-KZ" dirty="0"/>
                        <a:t>01</a:t>
                      </a:r>
                      <a:r>
                        <a:rPr lang="ru-RU" baseline="0" dirty="0"/>
                        <a:t> </a:t>
                      </a:r>
                      <a:r>
                        <a:rPr lang="ru-RU" baseline="0" dirty="0" err="1"/>
                        <a:t>наурыз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58531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p>
          <a:p>
            <a:pPr indent="179388"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kk-KZ" altLang="ru-RU" sz="1200" b="1" kern="0" dirty="0">
                <a:solidFill>
                  <a:srgbClr val="000000"/>
                </a:solidFill>
                <a:latin typeface="Times New Roman" panose="02020603050405020304" pitchFamily="18" charset="0"/>
                <a:ea typeface="Calibri"/>
                <a:cs typeface="Times New Roman" pitchFamily="18" charset="0"/>
                <a:sym typeface="Calibri"/>
              </a:rPr>
              <a:t>02</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kk-KZ" altLang="ru-RU" sz="1200" b="1" kern="0" dirty="0">
                <a:solidFill>
                  <a:srgbClr val="000000"/>
                </a:solidFill>
                <a:latin typeface="Times New Roman" panose="02020603050405020304" pitchFamily="18" charset="0"/>
                <a:ea typeface="Calibri"/>
                <a:cs typeface="Times New Roman" pitchFamily="18" charset="0"/>
                <a:sym typeface="Calibri"/>
              </a:rPr>
              <a:t>ға</a:t>
            </a:r>
          </a:p>
          <a:p>
            <a:pPr indent="177800" algn="ctr" eaLnBrk="1" fontAlgn="auto" hangingPunct="1">
              <a:spcBef>
                <a:spcPts val="0"/>
              </a:spcBef>
              <a:spcAft>
                <a:spcPts val="0"/>
              </a:spcAft>
              <a:buFontTx/>
              <a:buNone/>
              <a:defRPr/>
            </a:pPr>
            <a:r>
              <a:rPr lang="kk-KZ" altLang="ru-RU" sz="1200" b="1" kern="0" dirty="0">
                <a:solidFill>
                  <a:srgbClr val="000000"/>
                </a:solidFill>
                <a:latin typeface="Times New Roman" panose="02020603050405020304" pitchFamily="18" charset="0"/>
                <a:ea typeface="Calibri"/>
                <a:cs typeface="Times New Roman" pitchFamily="18" charset="0"/>
                <a:sym typeface="Calibri"/>
              </a:rPr>
              <a:t>01 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20-дан 02 </a:t>
            </a:r>
            <a:r>
              <a:rPr 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08-ге </a:t>
            </a:r>
            <a:r>
              <a:rPr 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2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Tx/>
              <a:buNone/>
              <a:defRPr/>
            </a:pPr>
            <a:endParaRPr lang="en-US" altLang="ru-RU" sz="300" b="1" kern="0" dirty="0">
              <a:solidFill>
                <a:srgbClr val="000000"/>
              </a:solidFill>
              <a:highlight>
                <a:srgbClr val="FFFF00"/>
              </a:highlight>
              <a:latin typeface="Times New Roman" panose="02020603050405020304" pitchFamily="18" charset="0"/>
              <a:ea typeface="Calibri"/>
              <a:cs typeface="Times New Roman" pitchFamily="18" charset="0"/>
              <a:sym typeface="Calibri"/>
            </a:endParaRPr>
          </a:p>
          <a:p>
            <a:pPr indent="354013" algn="just" hangingPunct="1">
              <a:defRPr/>
            </a:pP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Көшпелі б</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ұлтты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err="1">
                <a:latin typeface="Times New Roman" panose="02020603050405020304" pitchFamily="18" charset="0"/>
                <a:ea typeface="Calibri"/>
                <a:cs typeface="Times New Roman" panose="02020603050405020304" pitchFamily="18" charset="0"/>
              </a:rPr>
              <a:t>таңертең</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және</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күндіз</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қар</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жаяу</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бұрқасын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err="1">
                <a:latin typeface="Times New Roman" panose="02020603050405020304" pitchFamily="18" charset="0"/>
                <a:ea typeface="Calibri"/>
                <a:cs typeface="Times New Roman" panose="02020603050405020304" pitchFamily="18" charset="0"/>
              </a:rPr>
              <a:t>Оңтүстік-батыстан</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 күші түнде 5-10, күндіз 9-14, кей уақаттарда екпіні 15-20 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түнде</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-20-22</a:t>
            </a:r>
            <a:r>
              <a:rPr lang="ru-RU" altLang="ru-RU" sz="1200" dirty="0">
                <a:latin typeface="Times New Roman" panose="02020603050405020304" pitchFamily="18" charset="0"/>
                <a:cs typeface="Times New Roman" panose="02020603050405020304" pitchFamily="18" charset="0"/>
                <a:sym typeface="+mn-ea"/>
              </a:rPr>
              <a:t>°С,</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күндіз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-6-8</a:t>
            </a:r>
            <a:r>
              <a:rPr lang="ru-RU" altLang="ru-RU" sz="1200" dirty="0">
                <a:latin typeface="Times New Roman" panose="02020603050405020304" pitchFamily="18" charset="0"/>
                <a:cs typeface="Times New Roman" panose="02020603050405020304" pitchFamily="18" charset="0"/>
                <a:sym typeface="+mn-ea"/>
              </a:rPr>
              <a:t>°С.</a:t>
            </a:r>
            <a:endParaRPr 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indent="354013" algn="just" hangingPunct="1">
              <a:defRPr/>
            </a:pPr>
            <a:endParaRPr 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indent="179388"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kk-KZ" altLang="ru-RU" sz="1200" b="1" kern="0" dirty="0">
                <a:solidFill>
                  <a:srgbClr val="000000"/>
                </a:solidFill>
                <a:latin typeface="Times New Roman" panose="02020603050405020304" pitchFamily="18" charset="0"/>
                <a:ea typeface="Calibri"/>
                <a:cs typeface="Times New Roman" pitchFamily="18" charset="0"/>
                <a:sym typeface="Calibri"/>
              </a:rPr>
              <a:t>03</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kk-KZ" altLang="ru-RU" sz="1200" b="1" kern="0" dirty="0">
                <a:solidFill>
                  <a:srgbClr val="000000"/>
                </a:solidFill>
                <a:latin typeface="Times New Roman" panose="02020603050405020304" pitchFamily="18" charset="0"/>
                <a:ea typeface="Calibri"/>
                <a:cs typeface="Times New Roman" pitchFamily="18" charset="0"/>
                <a:sym typeface="Calibri"/>
              </a:rPr>
              <a:t>ға</a:t>
            </a:r>
          </a:p>
          <a:p>
            <a:pPr indent="177800" algn="ctr" eaLnBrk="1" fontAlgn="auto" hangingPunct="1">
              <a:spcBef>
                <a:spcPts val="0"/>
              </a:spcBef>
              <a:spcAft>
                <a:spcPts val="0"/>
              </a:spcAft>
              <a:buFontTx/>
              <a:buNone/>
              <a:defRPr/>
            </a:pPr>
            <a:r>
              <a:rPr lang="ru-RU" sz="1200" b="1" kern="0" dirty="0">
                <a:solidFill>
                  <a:srgbClr val="000000"/>
                </a:solidFill>
                <a:latin typeface="Times New Roman" panose="02020603050405020304" pitchFamily="18" charset="0"/>
                <a:ea typeface="Calibri"/>
                <a:cs typeface="Times New Roman" pitchFamily="18" charset="0"/>
                <a:sym typeface="Calibri"/>
              </a:rPr>
              <a:t>02 </a:t>
            </a:r>
            <a:r>
              <a:rPr 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20-дан 03 </a:t>
            </a:r>
            <a:r>
              <a:rPr 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08-ге </a:t>
            </a:r>
            <a:r>
              <a:rPr 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200" b="1" kern="0" dirty="0">
              <a:solidFill>
                <a:srgbClr val="000000"/>
              </a:solidFill>
              <a:latin typeface="Times New Roman" panose="02020603050405020304" pitchFamily="18" charset="0"/>
              <a:ea typeface="Calibri"/>
              <a:cs typeface="Times New Roman" pitchFamily="18" charset="0"/>
              <a:sym typeface="Calibri"/>
            </a:endParaRPr>
          </a:p>
          <a:p>
            <a:pPr indent="177800" algn="ctr" eaLnBrk="1" fontAlgn="auto" hangingPunct="1">
              <a:spcBef>
                <a:spcPts val="0"/>
              </a:spcBef>
              <a:spcAft>
                <a:spcPts val="0"/>
              </a:spcAft>
              <a:buFontTx/>
              <a:buNone/>
              <a:defRPr/>
            </a:pPr>
            <a:endParaRPr lang="ru-RU" sz="300" b="1" kern="0" dirty="0">
              <a:solidFill>
                <a:srgbClr val="000000"/>
              </a:solidFill>
              <a:latin typeface="Times New Roman" panose="02020603050405020304" pitchFamily="18" charset="0"/>
              <a:ea typeface="Calibri"/>
              <a:cs typeface="Times New Roman" pitchFamily="18" charset="0"/>
              <a:sym typeface="Calibri"/>
            </a:endParaRPr>
          </a:p>
          <a:p>
            <a:pPr indent="354013" algn="just" hangingPunct="1">
              <a:defRPr/>
            </a:pPr>
            <a:r>
              <a:rPr lang="kk-KZ" sz="1200" kern="0" dirty="0">
                <a:solidFill>
                  <a:prstClr val="black"/>
                </a:solidFill>
                <a:latin typeface="Times New Roman" panose="02020603050405020304" pitchFamily="18" charset="0"/>
                <a:ea typeface="Calibri"/>
                <a:cs typeface="Times New Roman" pitchFamily="18" charset="0"/>
                <a:sym typeface="Calibri"/>
              </a:rPr>
              <a:t>Көшпелі бұлтты,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err="1">
                <a:latin typeface="Times New Roman" panose="02020603050405020304" pitchFamily="18" charset="0"/>
                <a:ea typeface="Calibri"/>
                <a:cs typeface="Times New Roman" panose="02020603050405020304" pitchFamily="18" charset="0"/>
              </a:rPr>
              <a:t>кей</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уақыттарда</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қар</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жая</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бұрқасын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Оңтүстік-батыстан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жел</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соғады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күші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9-14,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екпіні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15-20 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a:latin typeface="Times New Roman" panose="02020603050405020304" pitchFamily="18" charset="0"/>
                <a:ea typeface="Calibri"/>
                <a:cs typeface="Times New Roman" panose="02020603050405020304" pitchFamily="18" charset="0"/>
              </a:rPr>
              <a:t>8-10</a:t>
            </a:r>
            <a:r>
              <a:rPr lang="ru-RU" altLang="ru-RU" sz="1200">
                <a:latin typeface="Times New Roman" panose="02020603050405020304" pitchFamily="18" charset="0"/>
                <a:cs typeface="Times New Roman" panose="02020603050405020304" pitchFamily="18" charset="0"/>
                <a:sym typeface="+mn-ea"/>
              </a:rPr>
              <a:t>°</a:t>
            </a:r>
            <a:r>
              <a:rPr lang="ru-RU" altLang="ru-RU" sz="1200" dirty="0">
                <a:latin typeface="Times New Roman" panose="02020603050405020304" pitchFamily="18" charset="0"/>
                <a:cs typeface="Times New Roman" panose="02020603050405020304" pitchFamily="18" charset="0"/>
                <a:sym typeface="+mn-ea"/>
              </a:rPr>
              <a:t>С.</a:t>
            </a:r>
            <a:endParaRPr 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p:txBody>
      </p:sp>
      <p:graphicFrame>
        <p:nvGraphicFramePr>
          <p:cNvPr id="27" name="Table"/>
          <p:cNvGraphicFramePr/>
          <p:nvPr>
            <p:extLst>
              <p:ext uri="{D42A27DB-BD31-4B8C-83A1-F6EECF244321}">
                <p14:modId xmlns:p14="http://schemas.microsoft.com/office/powerpoint/2010/main" val="1748079359"/>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138</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ru-RU" sz="1100" dirty="0">
                          <a:solidFill>
                            <a:srgbClr val="000000"/>
                          </a:solidFill>
                          <a:effectLst/>
                          <a:latin typeface="Times New Roman" panose="02020603050405020304" pitchFamily="18" charset="0"/>
                        </a:rPr>
                        <a:t>9</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139</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ru-RU" sz="1100" dirty="0">
                          <a:solidFill>
                            <a:srgbClr val="000000"/>
                          </a:solidFill>
                          <a:effectLst/>
                          <a:latin typeface="Times New Roman" panose="02020603050405020304" pitchFamily="18" charset="0"/>
                        </a:rPr>
                        <a:t>5</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43</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ru-RU" sz="1100" dirty="0">
                          <a:solidFill>
                            <a:srgbClr val="000000"/>
                          </a:solidFill>
                          <a:effectLst/>
                          <a:latin typeface="Times New Roman" panose="02020603050405020304" pitchFamily="18" charset="0"/>
                        </a:rPr>
                        <a:t>1</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7109</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1.</a:t>
                      </a:r>
                      <a:r>
                        <a:rPr lang="ru-RU" sz="1100" dirty="0">
                          <a:solidFill>
                            <a:srgbClr val="000000"/>
                          </a:solidFill>
                          <a:effectLst/>
                          <a:latin typeface="Times New Roman" panose="02020603050405020304" pitchFamily="18" charset="0"/>
                        </a:rPr>
                        <a:t>4</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180</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ru-RU" sz="1100" dirty="0">
                          <a:solidFill>
                            <a:srgbClr val="000000"/>
                          </a:solidFill>
                          <a:effectLst/>
                          <a:latin typeface="Times New Roman" panose="02020603050405020304" pitchFamily="18" charset="0"/>
                        </a:rPr>
                        <a:t>9</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157</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0</a:t>
                      </a:r>
                      <a:r>
                        <a:rPr lang="ru-KZ" sz="1100" dirty="0">
                          <a:solidFill>
                            <a:srgbClr val="000000"/>
                          </a:solidFill>
                          <a:effectLst/>
                          <a:latin typeface="Times New Roman" panose="02020603050405020304" pitchFamily="18" charset="0"/>
                        </a:rPr>
                        <a:t>,</a:t>
                      </a:r>
                      <a:r>
                        <a:rPr lang="ru-RU" sz="1100" dirty="0">
                          <a:solidFill>
                            <a:srgbClr val="000000"/>
                          </a:solidFill>
                          <a:effectLst/>
                          <a:latin typeface="Times New Roman" panose="02020603050405020304" pitchFamily="18" charset="0"/>
                        </a:rPr>
                        <a:t>4</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30</a:t>
                      </a:r>
                      <a:endParaRPr lang="ru-KZ" sz="1100" dirty="0">
                        <a:effectLst/>
                      </a:endParaRPr>
                    </a:p>
                  </a:txBody>
                  <a:tcPr marL="0" marR="0" marT="0"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3</a:t>
                      </a:r>
                      <a:r>
                        <a:rPr lang="ru-KZ" sz="1100" dirty="0">
                          <a:solidFill>
                            <a:srgbClr val="000000"/>
                          </a:solidFill>
                          <a:effectLst/>
                          <a:latin typeface="Times New Roman" panose="02020603050405020304" pitchFamily="18" charset="0"/>
                        </a:rPr>
                        <a:t>.</a:t>
                      </a:r>
                      <a:r>
                        <a:rPr lang="ru-RU" sz="1100" dirty="0">
                          <a:solidFill>
                            <a:srgbClr val="000000"/>
                          </a:solidFill>
                          <a:effectLst/>
                          <a:latin typeface="Times New Roman" panose="02020603050405020304" pitchFamily="18" charset="0"/>
                        </a:rPr>
                        <a:t>8</a:t>
                      </a:r>
                      <a:endParaRPr lang="ru-KZ" sz="1100" dirty="0">
                        <a:effectLst/>
                      </a:endParaRPr>
                    </a:p>
                  </a:txBody>
                  <a:tcPr marL="0" marR="0" marT="0"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kk-KZ" dirty="0"/>
              <a:t>01</a:t>
            </a:r>
            <a:r>
              <a:rPr lang="ru-RU" dirty="0"/>
              <a:t> </a:t>
            </a:r>
            <a:r>
              <a:rPr lang="ru-RU" dirty="0" err="1"/>
              <a:t>наурыз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13" name="Метеорологиялық жағдайлар қала атмосферасында ластаушы заттардың түнде 07 қаңтарда жиналуына, күндіз 07, түнде 08 қаңтарда сейілуіне ықпал етеді.…">
            <a:extLst>
              <a:ext uri="{FF2B5EF4-FFF2-40B4-BE49-F238E27FC236}">
                <a16:creationId xmlns:a16="http://schemas.microsoft.com/office/drawing/2014/main" id="{4DFBBAF4-7DD7-4762-8DE8-C025416A7C26}"/>
              </a:ext>
            </a:extLst>
          </p:cNvPr>
          <p:cNvSpPr txBox="1"/>
          <p:nvPr/>
        </p:nvSpPr>
        <p:spPr>
          <a:xfrm>
            <a:off x="5022904" y="2722990"/>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9875" algn="just">
              <a:defRPr/>
            </a:pPr>
            <a:r>
              <a:rPr lang="ru-RU" altLang="ru-RU" sz="1200" dirty="0" err="1">
                <a:solidFill>
                  <a:schemeClr val="tx1"/>
                </a:solidFill>
                <a:latin typeface="Times New Roman" pitchFamily="18" charset="0"/>
                <a:cs typeface="Times New Roman" pitchFamily="18" charset="0"/>
              </a:rPr>
              <a:t>Метеорологиялық</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a:solidFill>
                  <a:schemeClr val="tx1"/>
                </a:solidFill>
                <a:latin typeface="Times New Roman" pitchFamily="18" charset="0"/>
                <a:cs typeface="Times New Roman" pitchFamily="18" charset="0"/>
              </a:rPr>
              <a:t>сейілуіне</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a:t>
            </a:r>
          </a:p>
          <a:p>
            <a:pPr indent="269875" algn="just">
              <a:defRPr/>
            </a:pPr>
            <a:r>
              <a:rPr lang="ru-RU" altLang="ru-RU" sz="1200" dirty="0" err="1">
                <a:solidFill>
                  <a:schemeClr val="tx1"/>
                </a:solidFill>
                <a:latin typeface="Times New Roman" pitchFamily="18" charset="0"/>
                <a:cs typeface="Times New Roman" pitchFamily="18" charset="0"/>
              </a:rPr>
              <a:t>Жалпы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бойынша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ауаның</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ластану</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деңгейінің</a:t>
            </a:r>
            <a:r>
              <a:rPr lang="ru-RU" altLang="ru-RU" sz="1200">
                <a:solidFill>
                  <a:schemeClr val="tx1"/>
                </a:solidFill>
                <a:latin typeface="Times New Roman" pitchFamily="18" charset="0"/>
                <a:cs typeface="Times New Roman" pitchFamily="18" charset="0"/>
              </a:rPr>
              <a:t> </a:t>
            </a:r>
            <a:r>
              <a:rPr lang="ru-RU" altLang="ru-RU" sz="1200" b="1">
                <a:latin typeface="Times New Roman" panose="02020603050405020304" pitchFamily="18" charset="0"/>
                <a:cs typeface="Times New Roman" pitchFamily="18" charset="0"/>
              </a:rPr>
              <a:t>көтеріңкі</a:t>
            </a:r>
            <a:r>
              <a:rPr lang="ru-RU" sz="1000" dirty="0">
                <a:solidFill>
                  <a:srgbClr val="000000"/>
                </a:solidFill>
                <a:latin typeface="Times New Roman" panose="02020603050405020304" pitchFamily="18" charset="0"/>
              </a:rPr>
              <a:t> </a:t>
            </a:r>
            <a:r>
              <a:rPr lang="ru-RU" altLang="ru-RU" sz="1200" dirty="0" err="1">
                <a:solidFill>
                  <a:schemeClr val="tx1"/>
                </a:solidFill>
                <a:latin typeface="Times New Roman" pitchFamily="18" charset="0"/>
                <a:cs typeface="Times New Roman" pitchFamily="18" charset="0"/>
              </a:rPr>
              <a:t>болуы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күтілуде</a:t>
            </a:r>
            <a:r>
              <a:rPr lang="ru-RU" altLang="ru-RU" sz="1200" dirty="0">
                <a:solidFill>
                  <a:schemeClr val="tx1"/>
                </a:solidFill>
                <a:latin typeface="Times New Roman" pitchFamily="18" charset="0"/>
                <a:cs typeface="Times New Roman" pitchFamily="18" charset="0"/>
              </a:rPr>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 /</a:t>
            </a:r>
            <a:r>
              <a:rPr lang="kk-KZ" sz="1200" dirty="0">
                <a:latin typeface="Times New Roman"/>
                <a:ea typeface="Times New Roman"/>
                <a:cs typeface="Times New Roman"/>
                <a:sym typeface="Times New Roman"/>
              </a:rPr>
              <a:t>Алданбергенова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232</TotalTime>
  <Words>685</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71</cp:revision>
  <dcterms:modified xsi:type="dcterms:W3CDTF">2026-03-01T08:34:21Z</dcterms:modified>
</cp:coreProperties>
</file>