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552881"/>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02 наурызға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a:latin typeface="Times New Roman" panose="02020603050405020304" pitchFamily="18" charset="0"/>
                <a:cs typeface="Times New Roman" panose="02020603050405020304" pitchFamily="18" charset="0"/>
              </a:rPr>
              <a:t>01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аздаған </a:t>
            </a:r>
            <a:r>
              <a:rPr lang="kk-KZ" altLang="ru-RU" sz="1200" dirty="0">
                <a:latin typeface="Times New Roman" panose="02020603050405020304" pitchFamily="18" charset="0"/>
                <a:cs typeface="Times New Roman" panose="02020603050405020304" pitchFamily="18" charset="0"/>
                <a:sym typeface="+mn-ea"/>
              </a:rPr>
              <a:t>жауын-шашын (көбінесе қар) жауады. Оңтүстік-батыстан жел соғады, күші 5-10 м/с. Ауа температурасы түнде 4-6 градус аяз, күндіз 0-2 градус суық болады</a:t>
            </a:r>
            <a:r>
              <a:rPr lang="kk-KZ" altLang="ru-RU" sz="1200" dirty="0" smtClean="0">
                <a:latin typeface="Times New Roman" panose="02020603050405020304" pitchFamily="18" charset="0"/>
                <a:cs typeface="Times New Roman" panose="02020603050405020304" pitchFamily="18" charset="0"/>
                <a:sym typeface="+mn-ea"/>
              </a:rPr>
              <a:t>.</a:t>
            </a:r>
          </a:p>
          <a:p>
            <a:pPr algn="ctr"/>
            <a:r>
              <a:rPr lang="kk-KZ" altLang="ru-RU" sz="1200" b="1" dirty="0" smtClean="0">
                <a:latin typeface="Times New Roman" panose="02020603050405020304" pitchFamily="18" charset="0"/>
                <a:cs typeface="Times New Roman" panose="02020603050405020304" pitchFamily="18" charset="0"/>
                <a:sym typeface="+mn-ea"/>
              </a:rPr>
              <a:t>03 наурызға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02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Оңтүстік-батыстан жел соғады</a:t>
            </a:r>
            <a:r>
              <a:rPr lang="kk-KZ" sz="1200" dirty="0" smtClean="0">
                <a:latin typeface="Times New Roman" panose="02020603050405020304" pitchFamily="18" charset="0"/>
                <a:cs typeface="Times New Roman" panose="02020603050405020304" pitchFamily="18" charset="0"/>
              </a:rPr>
              <a:t>, күші 3-8 м/с. Ауа температурасы 2-4 градус суық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010169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02 наурызда, 03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42019</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6609</cp:revision>
  <cp:lastPrinted>2021-07-01T07:38:07Z</cp:lastPrinted>
  <dcterms:created xsi:type="dcterms:W3CDTF">2018-03-27T06:03:00Z</dcterms:created>
  <dcterms:modified xsi:type="dcterms:W3CDTF">2026-03-01T06:39:16Z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