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06791356"/>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60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наурыз</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наурыз</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01 наурыз 2026 ж. сағ. 20-дан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01 </a:t>
            </a:r>
            <a:r>
              <a:rPr lang="kk-KZ" altLang="ru-RU" sz="1200" b="1" dirty="0" smtClean="0">
                <a:solidFill>
                  <a:prstClr val="black"/>
                </a:solidFill>
                <a:latin typeface="Times New Roman" panose="02020603050405020304" pitchFamily="18" charset="0"/>
                <a:cs typeface="Times New Roman" panose="02020603050405020304" pitchFamily="18" charset="0"/>
              </a:rPr>
              <a:t>наурыз 2026 ж.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a:solidFill>
                  <a:prstClr val="black"/>
                </a:solidFill>
                <a:latin typeface="Times New Roman" panose="02020603050405020304" pitchFamily="18" charset="0"/>
                <a:cs typeface="Times New Roman" panose="02020603050405020304" pitchFamily="18" charset="0"/>
              </a:rPr>
              <a:t>Бұлтты, </a:t>
            </a:r>
            <a:r>
              <a:rPr lang="ru-RU" sz="1200" dirty="0" smtClean="0">
                <a:solidFill>
                  <a:prstClr val="black"/>
                </a:solidFill>
                <a:latin typeface="Times New Roman" panose="02020603050405020304" pitchFamily="18" charset="0"/>
                <a:cs typeface="Times New Roman" panose="02020603050405020304" pitchFamily="18" charset="0"/>
              </a:rPr>
              <a:t>қар</a:t>
            </a:r>
            <a:r>
              <a:rPr lang="kk-KZ" sz="1200" kern="900" dirty="0" smtClean="0">
                <a:solidFill>
                  <a:srgbClr val="000000"/>
                </a:solidFill>
                <a:latin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жаяу бұрқасын.</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О</a:t>
            </a:r>
            <a:r>
              <a:rPr lang="kk-KZ" sz="1200" dirty="0" smtClean="0">
                <a:solidFill>
                  <a:prstClr val="black"/>
                </a:solidFill>
                <a:latin typeface="Times New Roman" panose="02020603050405020304" pitchFamily="18" charset="0"/>
                <a:cs typeface="Times New Roman" panose="02020603050405020304" pitchFamily="18" charset="0"/>
              </a:rPr>
              <a:t>ңтүстік-</a:t>
            </a:r>
            <a:r>
              <a:rPr lang="kk-KZ" sz="1200" kern="1400" dirty="0">
                <a:solidFill>
                  <a:srgbClr val="000000"/>
                </a:solidFill>
                <a:latin typeface="Times New Roman" panose="02020603050405020304" pitchFamily="18" charset="0"/>
                <a:ea typeface="Times New Roman" panose="02020603050405020304" pitchFamily="18" charset="0"/>
              </a:rPr>
              <a:t>бат</a:t>
            </a:r>
            <a:r>
              <a:rPr lang="kk-KZ" sz="1200" dirty="0">
                <a:solidFill>
                  <a:prstClr val="black"/>
                </a:solidFill>
                <a:latin typeface="Times New Roman" panose="02020603050405020304" pitchFamily="18" charset="0"/>
                <a:cs typeface="Times New Roman" panose="02020603050405020304" pitchFamily="18" charset="0"/>
              </a:rPr>
              <a:t>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 </a:t>
            </a:r>
            <a:r>
              <a:rPr lang="ru-RU" sz="1200" dirty="0">
                <a:solidFill>
                  <a:prstClr val="black"/>
                </a:solidFill>
                <a:latin typeface="Times New Roman" panose="02020603050405020304" pitchFamily="18" charset="0"/>
                <a:cs typeface="Times New Roman" panose="02020603050405020304" pitchFamily="18" charset="0"/>
              </a:rPr>
              <a:t>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9-11,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4-6 градус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2026 жылғы  03 наурыз</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02 наурыз сағ. 20-дан бастап 03 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2026 ж.</a:t>
            </a:r>
            <a:r>
              <a:rPr lang="kk-KZ" sz="1200" b="1" dirty="0" smtClean="0">
                <a:latin typeface="Times New Roman" panose="02020603050405020304" pitchFamily="18" charset="0"/>
                <a:cs typeface="Times New Roman" panose="02020603050405020304" pitchFamily="18" charset="0"/>
              </a:rPr>
              <a:t> сағ. 08-ге дейін </a:t>
            </a:r>
          </a:p>
          <a:p>
            <a:pPr algn="just"/>
            <a:r>
              <a:rPr lang="ru-RU" sz="1200" dirty="0"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Тұман</a:t>
            </a:r>
            <a:r>
              <a:rPr lang="kk-KZ" sz="1200" kern="900" dirty="0">
                <a:solidFill>
                  <a:srgbClr val="000000"/>
                </a:solidFill>
                <a:latin typeface="Times New Roman" panose="02020603050405020304" pitchFamily="18" charset="0"/>
                <a:ea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Оңтүстік-бат</a:t>
            </a:r>
            <a:r>
              <a:rPr lang="kk-KZ" sz="1200" dirty="0" smtClean="0">
                <a:solidFill>
                  <a:prstClr val="black"/>
                </a:solidFill>
                <a:latin typeface="Times New Roman" panose="02020603050405020304" pitchFamily="18" charset="0"/>
                <a:cs typeface="Times New Roman" panose="02020603050405020304" pitchFamily="18" charset="0"/>
              </a:rPr>
              <a:t>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7-12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13-15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95053870"/>
              </p:ext>
            </p:extLst>
          </p:nvPr>
        </p:nvGraphicFramePr>
        <p:xfrm>
          <a:off x="4989607" y="3787674"/>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0.693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0.464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a:t>
                      </a:r>
                      <a:r>
                        <a:rPr lang="ru-RU" sz="1100" b="0" i="0" u="none" strike="noStrike" dirty="0" smtClean="0">
                          <a:solidFill>
                            <a:srgbClr val="000000"/>
                          </a:solidFill>
                          <a:effectLst/>
                          <a:latin typeface="Calibri" panose="020F0502020204030204" pitchFamily="34" charset="0"/>
                        </a:rPr>
                        <a:t>125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01 наурыз</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8270" y="2436400"/>
            <a:ext cx="467426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kk-KZ" sz="1200" dirty="0" smtClean="0">
                <a:solidFill>
                  <a:prstClr val="black"/>
                </a:solidFill>
                <a:latin typeface="Times New Roman" panose="02020603050405020304" pitchFamily="18" charset="0"/>
                <a:cs typeface="Times New Roman" panose="02020603050405020304" pitchFamily="18" charset="0"/>
              </a:rPr>
              <a:t>02 наурыз,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03 </a:t>
            </a:r>
            <a:r>
              <a:rPr lang="ru-RU" sz="1200" dirty="0" err="1" smtClean="0">
                <a:solidFill>
                  <a:prstClr val="black"/>
                </a:solidFill>
                <a:latin typeface="Times New Roman" panose="02020603050405020304" pitchFamily="18" charset="0"/>
                <a:cs typeface="Times New Roman" panose="02020603050405020304" pitchFamily="18" charset="0"/>
              </a:rPr>
              <a:t>наурыз</a:t>
            </a:r>
            <a:r>
              <a:rPr lang="ru-RU" sz="1200" dirty="0" smtClean="0">
                <a:solidFill>
                  <a:prstClr val="black"/>
                </a:solidFill>
                <a:latin typeface="Times New Roman" panose="02020603050405020304" pitchFamily="18" charset="0"/>
                <a:cs typeface="Times New Roman" panose="02020603050405020304" pitchFamily="18" charset="0"/>
              </a:rPr>
              <a:t> 2026 ж.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сейілу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бойынша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ластану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деңгейі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төмендеуі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деп</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30100</TotalTime>
  <Words>582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5520</cp:revision>
  <cp:lastPrinted>2021-07-01T07:38:07Z</cp:lastPrinted>
  <dcterms:created xsi:type="dcterms:W3CDTF">2018-03-27T06:03:00Z</dcterms:created>
  <dcterms:modified xsi:type="dcterms:W3CDTF">2026-03-01T07:01:45Z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