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2822036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033583814"/>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01</a:t>
            </a:r>
            <a:r>
              <a:rPr lang="kk-KZ" altLang="ru-RU" sz="1200" b="1" dirty="0" smtClean="0">
                <a:latin typeface="Times New Roman" pitchFamily="18" charset="0"/>
                <a:cs typeface="Times New Roman" pitchFamily="18" charset="0"/>
              </a:rPr>
              <a:t> наурыздан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наурызға </a:t>
            </a:r>
            <a:r>
              <a:rPr lang="kk-KZ" altLang="ru-RU" sz="1200" b="1" dirty="0" smtClean="0">
                <a:latin typeface="Times New Roman" pitchFamily="18" charset="0"/>
                <a:cs typeface="Times New Roman" pitchFamily="18" charset="0"/>
              </a:rPr>
              <a:t>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Түнде және таңертең тұман </a:t>
            </a:r>
            <a:r>
              <a:rPr lang="uz-Cyrl-UZ" sz="1100" dirty="0" smtClean="0">
                <a:latin typeface="Times New Roman" pitchFamily="18" charset="0"/>
                <a:cs typeface="Times New Roman" pitchFamily="18" charset="0"/>
              </a:rPr>
              <a:t>болады.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градус </a:t>
            </a:r>
            <a:r>
              <a:rPr lang="kk-KZ" sz="1100" dirty="0" smtClean="0">
                <a:latin typeface="Times New Roman" pitchFamily="18" charset="0"/>
                <a:cs typeface="Times New Roman" pitchFamily="18" charset="0"/>
              </a:rPr>
              <a:t>аяз, күндіз </a:t>
            </a:r>
            <a:r>
              <a:rPr lang="kk-KZ" sz="1100" dirty="0" smtClean="0">
                <a:latin typeface="Times New Roman" pitchFamily="18" charset="0"/>
                <a:cs typeface="Times New Roman" pitchFamily="18" charset="0"/>
              </a:rPr>
              <a:t>8-10 градус </a:t>
            </a:r>
            <a:r>
              <a:rPr lang="kk-KZ" sz="1100" dirty="0" smtClean="0">
                <a:latin typeface="Times New Roman" pitchFamily="18" charset="0"/>
                <a:cs typeface="Times New Roman" pitchFamily="18" charset="0"/>
              </a:rPr>
              <a:t>жылы болады.</a:t>
            </a:r>
          </a:p>
          <a:p>
            <a:pPr algn="just"/>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        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0-2 </a:t>
            </a:r>
            <a:r>
              <a:rPr lang="kk-KZ" sz="1100" dirty="0" smtClean="0">
                <a:latin typeface="Times New Roman" pitchFamily="18" charset="0"/>
                <a:cs typeface="Times New Roman" pitchFamily="18" charset="0"/>
              </a:rPr>
              <a:t>градус 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133943"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14267</TotalTime>
  <Words>555</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4064</cp:revision>
  <cp:lastPrinted>2021-07-01T03:56:27Z</cp:lastPrinted>
  <dcterms:created xsi:type="dcterms:W3CDTF">2018-03-27T06:03:00Z</dcterms:created>
  <dcterms:modified xsi:type="dcterms:W3CDTF">2026-03-01T07:37:54Z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