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34365317"/>
              </p:ext>
            </p:extLst>
          </p:nvPr>
        </p:nvGraphicFramePr>
        <p:xfrm>
          <a:off x="307525" y="263691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№60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01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300630"/>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altLang="ru-RU" sz="1200" b="1" dirty="0">
                <a:latin typeface="Times New Roman" panose="02020603050405020304" pitchFamily="18" charset="0"/>
                <a:cs typeface="Times New Roman" panose="02020603050405020304" pitchFamily="18" charset="0"/>
              </a:rPr>
              <a:t>2026 ж. </a:t>
            </a:r>
            <a:r>
              <a:rPr lang="kk-KZ" altLang="ru-RU" sz="1200" b="1" dirty="0" smtClean="0">
                <a:latin typeface="Times New Roman" panose="02020603050405020304" pitchFamily="18" charset="0"/>
                <a:cs typeface="Times New Roman" panose="02020603050405020304" pitchFamily="18" charset="0"/>
              </a:rPr>
              <a:t>02 </a:t>
            </a:r>
            <a:r>
              <a:rPr lang="kk-KZ" altLang="ru-RU" sz="1200" b="1" dirty="0">
                <a:latin typeface="Times New Roman" panose="02020603050405020304" pitchFamily="18" charset="0"/>
                <a:cs typeface="Times New Roman" panose="02020603050405020304" pitchFamily="18" charset="0"/>
              </a:rPr>
              <a:t>наурызға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itchFamily="18" charset="0"/>
                <a:cs typeface="Times New Roman" pitchFamily="18" charset="0"/>
              </a:rPr>
              <a:t>. </a:t>
            </a:r>
            <a:r>
              <a:rPr lang="kk-KZ" sz="1200" b="1" dirty="0" smtClean="0">
                <a:latin typeface="Times New Roman" pitchFamily="18" charset="0"/>
                <a:cs typeface="Times New Roman" pitchFamily="18" charset="0"/>
              </a:rPr>
              <a:t>01 наурыз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02 </a:t>
            </a:r>
            <a:r>
              <a:rPr lang="kk-KZ" altLang="ru-RU"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a:t>
            </a:r>
            <a:r>
              <a:rPr lang="kk-KZ" altLang="ru-RU" sz="1200" dirty="0" smtClean="0">
                <a:latin typeface="Times New Roman" panose="02020603050405020304" pitchFamily="18" charset="0"/>
                <a:cs typeface="Times New Roman" panose="02020603050405020304" pitchFamily="18" charset="0"/>
              </a:rPr>
              <a:t>. Оңтүстіктен</a:t>
            </a:r>
            <a:r>
              <a:rPr lang="kk-KZ" altLang="ru-RU" sz="1200" dirty="0">
                <a:latin typeface="Times New Roman" panose="02020603050405020304" pitchFamily="18" charset="0"/>
                <a:cs typeface="Times New Roman" panose="02020603050405020304" pitchFamily="18" charset="0"/>
              </a:rPr>
              <a:t>, оңтүстік-батыстан жел соғады, күші 3-8 м/с. Ауа температурасы түнде </a:t>
            </a:r>
            <a:r>
              <a:rPr lang="kk-KZ" altLang="ru-RU" sz="1200" dirty="0" smtClean="0">
                <a:latin typeface="Times New Roman" panose="02020603050405020304" pitchFamily="18" charset="0"/>
                <a:cs typeface="Times New Roman" panose="02020603050405020304" pitchFamily="18" charset="0"/>
              </a:rPr>
              <a:t>14-16 </a:t>
            </a:r>
            <a:r>
              <a:rPr lang="kk-KZ" altLang="ru-RU" sz="1200" dirty="0">
                <a:latin typeface="Times New Roman" panose="02020603050405020304" pitchFamily="18" charset="0"/>
                <a:cs typeface="Times New Roman" panose="02020603050405020304" pitchFamily="18" charset="0"/>
              </a:rPr>
              <a:t>градус аяз, күндіз </a:t>
            </a:r>
            <a:r>
              <a:rPr lang="kk-KZ" altLang="ru-RU" sz="1200" dirty="0" smtClean="0">
                <a:latin typeface="Times New Roman" panose="02020603050405020304" pitchFamily="18" charset="0"/>
                <a:cs typeface="Times New Roman" panose="02020603050405020304" pitchFamily="18" charset="0"/>
              </a:rPr>
              <a:t>5-7 </a:t>
            </a:r>
            <a:r>
              <a:rPr lang="kk-KZ" altLang="ru-RU" sz="1200" dirty="0">
                <a:latin typeface="Times New Roman" panose="02020603050405020304" pitchFamily="18" charset="0"/>
                <a:cs typeface="Times New Roman" panose="02020603050405020304" pitchFamily="18" charset="0"/>
              </a:rPr>
              <a:t>градус аяз.</a:t>
            </a:r>
          </a:p>
          <a:p>
            <a:pPr algn="just"/>
            <a:endParaRPr lang="kk-KZ"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03 наурызға </a:t>
            </a: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dirty="0">
                <a:latin typeface="Times New Roman" pitchFamily="18" charset="0"/>
                <a:cs typeface="Times New Roman" pitchFamily="18" charset="0"/>
              </a:rPr>
              <a:t> </a:t>
            </a:r>
          </a:p>
          <a:p>
            <a:pPr algn="ctr"/>
            <a:r>
              <a:rPr lang="ru-RU" altLang="ru-RU" sz="1200" b="1" dirty="0">
                <a:latin typeface="Times New Roman" panose="02020603050405020304" pitchFamily="18" charset="0"/>
                <a:cs typeface="Times New Roman" panose="02020603050405020304" pitchFamily="18" charset="0"/>
              </a:rPr>
              <a:t>2026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02 </a:t>
            </a:r>
            <a:r>
              <a:rPr lang="kk-KZ" altLang="ru-RU"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03 </a:t>
            </a:r>
            <a:r>
              <a:rPr lang="kk-KZ" altLang="ru-RU"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kk-KZ" altLang="ru-RU" sz="1200" dirty="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10-12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p>
          <a:p>
            <a:pPr algn="just"/>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наурызға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42986714"/>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3443">
                  <a:extLst>
                    <a:ext uri="{9D8B030D-6E8A-4147-A177-3AD203B41FA5}">
                      <a16:colId xmlns="" xmlns:a16="http://schemas.microsoft.com/office/drawing/2014/main" val="3583770891"/>
                    </a:ext>
                  </a:extLst>
                </a:gridCol>
                <a:gridCol w="1435564">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584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Рахметова Ж.А</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27996</TotalTime>
  <Words>548</Words>
  <Application>Microsoft Office PowerPoint</Application>
  <PresentationFormat>Лист A4 (210x297 мм)</PresentationFormat>
  <Paragraphs>89</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5151</cp:revision>
  <cp:lastPrinted>2021-07-01T07:38:07Z</cp:lastPrinted>
  <dcterms:created xsi:type="dcterms:W3CDTF">2018-03-27T06:03:00Z</dcterms:created>
  <dcterms:modified xsi:type="dcterms:W3CDTF">2026-03-01T08:03:00Z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