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632171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3272842"/>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srgbClr val="000000"/>
                </a:solidFill>
                <a:latin typeface="Times New Roman" panose="02020603050405020304" pitchFamily="18" charset="0"/>
                <a:cs typeface="Times New Roman" panose="02020603050405020304" pitchFamily="18" charset="0"/>
              </a:rPr>
              <a:t>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Б</a:t>
            </a:r>
            <a:r>
              <a:rPr lang="kk-KZ" sz="1100" kern="1400" dirty="0" smtClean="0">
                <a:solidFill>
                  <a:srgbClr val="000000"/>
                </a:solidFill>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таңертең </a:t>
            </a:r>
            <a:r>
              <a:rPr lang="kk-KZ" sz="1100" dirty="0">
                <a:latin typeface="Times New Roman" panose="02020603050405020304" pitchFamily="18" charset="0"/>
                <a:ea typeface="Times New Roman" panose="02020603050405020304" pitchFamily="18" charset="0"/>
              </a:rPr>
              <a:t>жауын-шашын (жаңбыр, қар),  </a:t>
            </a:r>
            <a:r>
              <a:rPr lang="kk-KZ" sz="1100" dirty="0" smtClean="0">
                <a:latin typeface="Times New Roman" panose="02020603050405020304" pitchFamily="18" charset="0"/>
                <a:ea typeface="Times New Roman" panose="02020603050405020304" pitchFamily="18" charset="0"/>
              </a:rPr>
              <a:t>жолдарда көктайғақ</a:t>
            </a:r>
            <a:r>
              <a:rPr lang="kk-KZ" sz="1100" kern="1400" dirty="0">
                <a:solidFill>
                  <a:srgbClr val="000000"/>
                </a:solidFill>
                <a:latin typeface="Times New Roman" panose="02020603050405020304" pitchFamily="18" charset="0"/>
                <a:ea typeface="Times New Roman" panose="02020603050405020304" pitchFamily="18" charset="0"/>
              </a:rPr>
              <a:t>. Солтүстік-шығыстан соғатын жел оңтүстік-шығысқа </a:t>
            </a:r>
            <a:r>
              <a:rPr lang="kk-KZ" sz="1100" kern="1400" dirty="0" smtClean="0">
                <a:solidFill>
                  <a:srgbClr val="000000"/>
                </a:solidFill>
                <a:latin typeface="Times New Roman" panose="02020603050405020304" pitchFamily="18" charset="0"/>
                <a:ea typeface="Times New Roman" panose="02020603050405020304" pitchFamily="18" charset="0"/>
              </a:rPr>
              <a:t>ауысады,күші </a:t>
            </a:r>
            <a:r>
              <a:rPr lang="kk-KZ" sz="1100" kern="1400" dirty="0">
                <a:solidFill>
                  <a:srgbClr val="000000"/>
                </a:solidFill>
                <a:latin typeface="Times New Roman" panose="02020603050405020304" pitchFamily="18" charset="0"/>
                <a:ea typeface="Times New Roman" panose="02020603050405020304" pitchFamily="18" charset="0"/>
              </a:rPr>
              <a:t>5-10 м/с. Ауа температурасы түнде 0 градус, күндіз 3-5 жылы.</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 </a:t>
            </a:r>
            <a:r>
              <a:rPr lang="ru-RU" sz="1100" b="1" dirty="0" smtClean="0">
                <a:solidFill>
                  <a:srgbClr val="000000"/>
                </a:solidFill>
                <a:latin typeface="Times New Roman" panose="02020603050405020304" pitchFamily="18" charset="0"/>
                <a:cs typeface="Times New Roman" panose="02020603050405020304" pitchFamily="18" charset="0"/>
              </a:rPr>
              <a:t>02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31398</TotalTime>
  <Words>580</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4179</cp:revision>
  <cp:lastPrinted>2021-07-01T07:38:07Z</cp:lastPrinted>
  <dcterms:created xsi:type="dcterms:W3CDTF">2018-03-27T06:03:00Z</dcterms:created>
  <dcterms:modified xsi:type="dcterms:W3CDTF">2026-03-01T06:52:30Z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