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6175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02 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Көктайғақ. Жел солтүстік-шығыстан 5-10 м/с. Ауаның температурасы түнде 9-11, күндіз 2-4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оңтүстіктен 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9-11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4629950"/>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0864252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17252</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4157</cp:revision>
  <cp:lastPrinted>2021-07-01T07:38:07Z</cp:lastPrinted>
  <dcterms:created xsi:type="dcterms:W3CDTF">2018-03-27T06:03:00Z</dcterms:created>
  <dcterms:modified xsi:type="dcterms:W3CDTF">2026-03-01T06:02:16Z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