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4672995"/>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02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01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02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жауын-шашынсыз.Оңтүстіктен,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7085867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5996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27390</TotalTime>
  <Words>599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5201</cp:revision>
  <cp:lastPrinted>2021-07-01T07:38:07Z</cp:lastPrinted>
  <dcterms:created xsi:type="dcterms:W3CDTF">2018-03-27T06:03:00Z</dcterms:created>
  <dcterms:modified xsi:type="dcterms:W3CDTF">2026-03-01T08:02:47Z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