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8864421"/>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01</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01</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6953864"/>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37825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5</a:t>
                      </a:r>
                      <a:r>
                        <a:rPr lang="ru-KZ" sz="1200" b="0" i="0" u="none" strike="noStrike" dirty="0">
                          <a:solidFill>
                            <a:srgbClr val="000000"/>
                          </a:solidFill>
                          <a:effectLst/>
                          <a:latin typeface="Times New Roman" panose="02020603050405020304" pitchFamily="18" charset="0"/>
                          <a:cs typeface="Times New Roman" panose="02020603050405020304" pitchFamily="18" charset="0"/>
                        </a:rPr>
                        <a:t>.</a:t>
                      </a:r>
                      <a:r>
                        <a:rPr lang="kk-KZ" sz="1200" b="0" i="0" u="none" strike="noStrike">
                          <a:solidFill>
                            <a:srgbClr val="000000"/>
                          </a:solidFill>
                          <a:effectLst/>
                          <a:latin typeface="Times New Roman" panose="02020603050405020304" pitchFamily="18" charset="0"/>
                          <a:cs typeface="Times New Roman" panose="02020603050405020304" pitchFamily="18" charset="0"/>
                        </a:rPr>
                        <a:t>666</a:t>
                      </a:r>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02 наурыз</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01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02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28-30, күндіз 10-12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03 наурыз</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02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03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Оңтүстік-шығыстан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10-12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02</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03 наурыз</a:t>
            </a:r>
            <a:r>
              <a:rPr lang="kk-KZ" sz="1100" dirty="0">
                <a:solidFill>
                  <a:schemeClr val="tx1"/>
                </a:solidFill>
                <a:latin typeface="Times New Roman" panose="02020603050405020304" pitchFamily="18" charset="0"/>
                <a:cs typeface="Times New Roman" panose="02020603050405020304" pitchFamily="18" charset="0"/>
              </a:rPr>
              <a:t>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 </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a:t>
            </a:r>
            <a:r>
              <a:rPr lang="kk-KZ" sz="1100" dirty="0">
                <a:solidFill>
                  <a:prstClr val="black"/>
                </a:solidFill>
                <a:latin typeface="Times New Roman" panose="02020603050405020304" pitchFamily="18" charset="0"/>
                <a:cs typeface="Times New Roman" panose="02020603050405020304" pitchFamily="18" charset="0"/>
              </a:rPr>
              <a:t>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ru-RU"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51478</TotalTime>
  <Words>601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7413</cp:revision>
  <cp:lastPrinted>2025-07-15T07:11:11Z</cp:lastPrinted>
  <dcterms:created xsi:type="dcterms:W3CDTF">2018-03-27T06:03:00Z</dcterms:created>
  <dcterms:modified xsi:type="dcterms:W3CDTF">2026-03-01T06:35:12Z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