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5978254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наурыздан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Түнде және таңертең тұман </a:t>
            </a:r>
            <a:r>
              <a:rPr lang="uz-Cyrl-UZ" sz="1100" dirty="0" smtClean="0">
                <a:latin typeface="Times New Roman" pitchFamily="18" charset="0"/>
                <a:cs typeface="Times New Roman" pitchFamily="18" charset="0"/>
              </a:rPr>
              <a:t>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10-12 градус жылы болады.</a:t>
            </a:r>
            <a:endParaRPr lang="ru-RU" sz="1100" dirty="0" smtClean="0">
              <a:latin typeface="Times New Roman" pitchFamily="18" charset="0"/>
              <a:cs typeface="Times New Roman" pitchFamily="18" charset="0"/>
            </a:endParaRP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(жаңбыр, қар), тұман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30815" y="317315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14257</TotalTime>
  <Words>587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4052</cp:revision>
  <cp:lastPrinted>2021-07-01T03:56:27Z</cp:lastPrinted>
  <dcterms:created xsi:type="dcterms:W3CDTF">2018-03-27T06:03:00Z</dcterms:created>
  <dcterms:modified xsi:type="dcterms:W3CDTF">2026-03-01T07:21:24Z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