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01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5894777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31161"/>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02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01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02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қар, </a:t>
            </a:r>
            <a:r>
              <a:rPr lang="kk-KZ" sz="1100" dirty="0" smtClean="0">
                <a:latin typeface="Times New Roman" pitchFamily="18" charset="0"/>
                <a:cs typeface="Times New Roman" pitchFamily="18" charset="0"/>
              </a:rPr>
              <a:t>жаяу бұрқасын</a:t>
            </a:r>
            <a:r>
              <a:rPr lang="kk-KZ" sz="1100" dirty="0">
                <a:latin typeface="Times New Roman" pitchFamily="18" charset="0"/>
                <a:cs typeface="Times New Roman" pitchFamily="18" charset="0"/>
              </a:rPr>
              <a:t>. Оңтүстік-шығыстан жел соғады, күші 9-14 м/с. Ауа температурасы түнде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күндіз 8-10 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a:solidFill>
                  <a:schemeClr val="tx1"/>
                </a:solidFill>
                <a:latin typeface="Times New Roman" pitchFamily="18" charset="0"/>
                <a:cs typeface="Times New Roman" pitchFamily="18" charset="0"/>
              </a:rPr>
              <a:t>02 </a:t>
            </a:r>
            <a:r>
              <a:rPr lang="kk-KZ" sz="1100">
                <a:solidFill>
                  <a:srgbClr val="000000"/>
                </a:solidFill>
                <a:latin typeface="Times New Roman" pitchFamily="18" charset="0"/>
                <a:cs typeface="Times New Roman" pitchFamily="18" charset="0"/>
              </a:rPr>
              <a:t>наурызға</a:t>
            </a:r>
            <a:r>
              <a:rPr lang="kk-KZ" sz="1100">
                <a:solidFill>
                  <a:schemeClr val="tx1"/>
                </a:solidFill>
                <a:latin typeface="Times New Roman" pitchFamily="18" charset="0"/>
                <a:cs typeface="Times New Roman" pitchFamily="18" charset="0"/>
              </a:rPr>
              <a:t>, 03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a:p>
            <a:pPr indent="180975" algn="just"/>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17984</TotalTime>
  <Words>549</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7635</cp:revision>
  <cp:lastPrinted>2021-07-01T03:56:27Z</cp:lastPrinted>
  <dcterms:created xsi:type="dcterms:W3CDTF">2018-03-27T06:03:00Z</dcterms:created>
  <dcterms:modified xsi:type="dcterms:W3CDTF">2026-03-01T07:49:52Z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