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72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36823170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№61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3-8 м/с. Температура воздуха ночью 10-12 мороза, днем 1 мороза-1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02 марта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0840761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5662</TotalTime>
  <Words>559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1072</cp:revision>
  <cp:lastPrinted>2021-07-01T03:56:27Z</cp:lastPrinted>
  <dcterms:created xsi:type="dcterms:W3CDTF">2024-09-22T07:48:17Z</dcterms:created>
  <dcterms:modified xsi:type="dcterms:W3CDTF">2026-03-02T09:23:01Z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