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7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3168974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№61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низовая метель. Ветер юго-западный 9-14 м/с. Температура воздуха ночью 10-12, днем 4-6 мороза.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04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03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юго-восточный  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мороза.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906203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25597</TotalTime>
  <Words>601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5128</cp:revision>
  <cp:lastPrinted>2021-07-01T03:56:27Z</cp:lastPrinted>
  <dcterms:created xsi:type="dcterms:W3CDTF">2018-03-27T06:03:00Z</dcterms:created>
  <dcterms:modified xsi:type="dcterms:W3CDTF">2026-03-02T09:20:41Z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