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268" autoAdjust="0"/>
  </p:normalViewPr>
  <p:slideViewPr>
    <p:cSldViewPr showGuides="1">
      <p:cViewPr varScale="1">
        <p:scale>
          <a:sx n="83" d="100"/>
          <a:sy n="83" d="100"/>
        </p:scale>
        <p:origin x="1685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248180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61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27833" y="326124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249" y="325240"/>
            <a:ext cx="4395583" cy="161582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марта 2026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02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03 марта 2026 г.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ночью и утром снег, поземок. Ветер юго-западный 9-14 м/с. Температура воздуха ночью 11-13, днем 4-6 мороза. </a:t>
            </a:r>
          </a:p>
          <a:p>
            <a:pPr indent="176213"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04 марта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03 марта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2026 г.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04 марта 2026 г.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южный 7-12 м/с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10-12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3321079"/>
              </p:ext>
            </p:extLst>
          </p:nvPr>
        </p:nvGraphicFramePr>
        <p:xfrm>
          <a:off x="5133632" y="3727078"/>
          <a:ext cx="4415373" cy="23174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6601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607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798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19363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1.727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0.358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8012" y="1907029"/>
            <a:ext cx="4395582" cy="769441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03, ночью 04 марта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D2186E23-7670-4AE4-9871-3A43710F5F62}"/>
              </a:ext>
            </a:extLst>
          </p:cNvPr>
          <p:cNvSpPr txBox="1"/>
          <p:nvPr/>
        </p:nvSpPr>
        <p:spPr>
          <a:xfrm>
            <a:off x="5142249" y="2850887"/>
            <a:ext cx="4401343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Седелёва Н.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55465</TotalTime>
  <Words>657</Words>
  <Application>Microsoft Office PowerPoint</Application>
  <PresentationFormat>Лист A4 (210x297 мм)</PresentationFormat>
  <Paragraphs>104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7787</cp:revision>
  <cp:lastPrinted>2025-08-12T06:13:34Z</cp:lastPrinted>
  <dcterms:created xsi:type="dcterms:W3CDTF">2018-03-27T06:03:00Z</dcterms:created>
  <dcterms:modified xsi:type="dcterms:W3CDTF">2026-03-02T09:24:58Z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