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7919831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02 </a:t>
                      </a:r>
                      <a:r>
                        <a:rPr lang="ru-RU" sz="1100" baseline="0"/>
                        <a:t>марта </a:t>
                      </a:r>
                      <a:r>
                        <a:rPr sz="120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02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92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03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снег, днем небольшой снег. Низовая метель. Ветер юго-западный 9-14, ночью порывы 15-18 м/с.  Температура воздуха ночью -6-8°С, днем -3-5°С.</a:t>
            </a: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03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04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во второй половине дня снег, низовая метель, гололёд.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9-14, в конце дня порывы             15-20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-8-10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50382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расеиванию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856500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Смагулова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656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87</cp:revision>
  <dcterms:modified xsi:type="dcterms:W3CDTF">2026-03-02T08:57:49Z</dcterms:modified>
</cp:coreProperties>
</file>